
<file path=[Content_Types].xml><?xml version="1.0" encoding="utf-8"?>
<Types xmlns="http://schemas.openxmlformats.org/package/2006/content-types">
  <Default Extension="bin" ContentType="application/vnd.openxmlformats-officedocument.presentationml.printerSettings"/>
  <Override PartName="/ppt/theme/themeOverride3.xml" ContentType="application/vnd.openxmlformats-officedocument.themeOverride+xml"/>
  <Override PartName="/ppt/slides/slide14.xml" ContentType="application/vnd.openxmlformats-officedocument.presentationml.slide+xml"/>
  <Default Extension="rels" ContentType="application/vnd.openxmlformats-package.relationships+xml"/>
  <Default Extension="xlsx" ContentType="application/vnd.openxmlformats-officedocument.spreadsheetml.shee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theme/themeOverride2.xml" ContentType="application/vnd.openxmlformats-officedocument.themeOverr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charts/chart4.xml" ContentType="application/vnd.openxmlformats-officedocument.drawingml.chart+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tags/tag3.xml" ContentType="application/vnd.openxmlformats-officedocument.presentationml.tags+xml"/>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charts/chart3.xml" ContentType="application/vnd.openxmlformats-officedocument.drawingml.char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tags/tag2.xml" ContentType="application/vnd.openxmlformats-officedocument.presentationml.tags+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charts/chart2.xml" ContentType="application/vnd.openxmlformats-officedocument.drawingml.chart+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charts/chart1.xml" ContentType="application/vnd.openxmlformats-officedocument.drawingml.chart+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theme/themeOverride4.xml" ContentType="application/vnd.openxmlformats-officedocument.themeOverr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60"/>
  </p:notesMasterIdLst>
  <p:sldIdLst>
    <p:sldId id="993" r:id="rId2"/>
    <p:sldId id="1042" r:id="rId3"/>
    <p:sldId id="1068" r:id="rId4"/>
    <p:sldId id="1008" r:id="rId5"/>
    <p:sldId id="1097" r:id="rId6"/>
    <p:sldId id="1061" r:id="rId7"/>
    <p:sldId id="1071" r:id="rId8"/>
    <p:sldId id="1072" r:id="rId9"/>
    <p:sldId id="1070" r:id="rId10"/>
    <p:sldId id="1073" r:id="rId11"/>
    <p:sldId id="1069" r:id="rId12"/>
    <p:sldId id="1063" r:id="rId13"/>
    <p:sldId id="1019" r:id="rId14"/>
    <p:sldId id="1023" r:id="rId15"/>
    <p:sldId id="1074" r:id="rId16"/>
    <p:sldId id="1076" r:id="rId17"/>
    <p:sldId id="1077" r:id="rId18"/>
    <p:sldId id="1078" r:id="rId19"/>
    <p:sldId id="1079" r:id="rId20"/>
    <p:sldId id="1080" r:id="rId21"/>
    <p:sldId id="1081" r:id="rId22"/>
    <p:sldId id="1082" r:id="rId23"/>
    <p:sldId id="1083" r:id="rId24"/>
    <p:sldId id="1084" r:id="rId25"/>
    <p:sldId id="1085" r:id="rId26"/>
    <p:sldId id="1075" r:id="rId27"/>
    <p:sldId id="1086" r:id="rId28"/>
    <p:sldId id="1089" r:id="rId29"/>
    <p:sldId id="1090" r:id="rId30"/>
    <p:sldId id="1091" r:id="rId31"/>
    <p:sldId id="1092" r:id="rId32"/>
    <p:sldId id="1104" r:id="rId33"/>
    <p:sldId id="1093" r:id="rId34"/>
    <p:sldId id="1094" r:id="rId35"/>
    <p:sldId id="1095" r:id="rId36"/>
    <p:sldId id="1065" r:id="rId37"/>
    <p:sldId id="1105" r:id="rId38"/>
    <p:sldId id="1106" r:id="rId39"/>
    <p:sldId id="1054" r:id="rId40"/>
    <p:sldId id="1052" r:id="rId41"/>
    <p:sldId id="1009" r:id="rId42"/>
    <p:sldId id="1096" r:id="rId43"/>
    <p:sldId id="1066" r:id="rId44"/>
    <p:sldId id="1053" r:id="rId45"/>
    <p:sldId id="1098" r:id="rId46"/>
    <p:sldId id="1099" r:id="rId47"/>
    <p:sldId id="1067" r:id="rId48"/>
    <p:sldId id="1087" r:id="rId49"/>
    <p:sldId id="1088" r:id="rId50"/>
    <p:sldId id="1101" r:id="rId51"/>
    <p:sldId id="1102" r:id="rId52"/>
    <p:sldId id="1007" r:id="rId53"/>
    <p:sldId id="1103" r:id="rId54"/>
    <p:sldId id="1100" r:id="rId55"/>
    <p:sldId id="1058" r:id="rId56"/>
    <p:sldId id="1048" r:id="rId57"/>
    <p:sldId id="1059" r:id="rId58"/>
    <p:sldId id="1010" r:id="rId5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ヒラギノ角ゴ Pro W3" pitchFamily="-110" charset="-128"/>
        <a:cs typeface="ヒラギノ角ゴ Pro W3"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ヒラギノ角ゴ Pro W3" pitchFamily="-110" charset="-128"/>
        <a:cs typeface="ヒラギノ角ゴ Pro W3"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ヒラギノ角ゴ Pro W3" pitchFamily="-110" charset="-128"/>
        <a:cs typeface="ヒラギノ角ゴ Pro W3"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ヒラギノ角ゴ Pro W3" pitchFamily="-110" charset="-128"/>
        <a:cs typeface="ヒラギノ角ゴ Pro W3"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ヒラギノ角ゴ Pro W3" pitchFamily="-110" charset="-128"/>
        <a:cs typeface="ヒラギノ角ゴ Pro W3" pitchFamily="-110" charset="-128"/>
      </a:defRPr>
    </a:lvl5pPr>
    <a:lvl6pPr marL="2286000" algn="l" defTabSz="457200" rtl="0" eaLnBrk="1" latinLnBrk="0" hangingPunct="1">
      <a:defRPr sz="2400" kern="1200">
        <a:solidFill>
          <a:schemeClr val="tx1"/>
        </a:solidFill>
        <a:latin typeface="Arial" pitchFamily="-110" charset="0"/>
        <a:ea typeface="ヒラギノ角ゴ Pro W3" pitchFamily="-110" charset="-128"/>
        <a:cs typeface="ヒラギノ角ゴ Pro W3" pitchFamily="-110" charset="-128"/>
      </a:defRPr>
    </a:lvl6pPr>
    <a:lvl7pPr marL="2743200" algn="l" defTabSz="457200" rtl="0" eaLnBrk="1" latinLnBrk="0" hangingPunct="1">
      <a:defRPr sz="2400" kern="1200">
        <a:solidFill>
          <a:schemeClr val="tx1"/>
        </a:solidFill>
        <a:latin typeface="Arial" pitchFamily="-110" charset="0"/>
        <a:ea typeface="ヒラギノ角ゴ Pro W3" pitchFamily="-110" charset="-128"/>
        <a:cs typeface="ヒラギノ角ゴ Pro W3" pitchFamily="-110" charset="-128"/>
      </a:defRPr>
    </a:lvl7pPr>
    <a:lvl8pPr marL="3200400" algn="l" defTabSz="457200" rtl="0" eaLnBrk="1" latinLnBrk="0" hangingPunct="1">
      <a:defRPr sz="2400" kern="1200">
        <a:solidFill>
          <a:schemeClr val="tx1"/>
        </a:solidFill>
        <a:latin typeface="Arial" pitchFamily="-110" charset="0"/>
        <a:ea typeface="ヒラギノ角ゴ Pro W3" pitchFamily="-110" charset="-128"/>
        <a:cs typeface="ヒラギノ角ゴ Pro W3" pitchFamily="-110" charset="-128"/>
      </a:defRPr>
    </a:lvl8pPr>
    <a:lvl9pPr marL="3657600" algn="l" defTabSz="457200" rtl="0" eaLnBrk="1" latinLnBrk="0" hangingPunct="1">
      <a:defRPr sz="2400" kern="1200">
        <a:solidFill>
          <a:schemeClr val="tx1"/>
        </a:solidFill>
        <a:latin typeface="Arial" pitchFamily="-110" charset="0"/>
        <a:ea typeface="ヒラギノ角ゴ Pro W3" pitchFamily="-110" charset="-128"/>
        <a:cs typeface="ヒラギノ角ゴ Pro W3" pitchFamily="-110"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04431"/>
    <a:srgbClr val="738E54"/>
    <a:srgbClr val="C090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snapVertSplitter="1" vertBarState="minimized">
    <p:restoredLeft sz="15155" autoAdjust="0"/>
    <p:restoredTop sz="94660"/>
  </p:normalViewPr>
  <p:slideViewPr>
    <p:cSldViewPr>
      <p:cViewPr varScale="1">
        <p:scale>
          <a:sx n="61" d="100"/>
          <a:sy n="61" d="100"/>
        </p:scale>
        <p:origin x="-213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136668878804728"/>
          <c:y val="0.0"/>
          <c:w val="0.740318906605923"/>
          <c:h val="1.0"/>
        </c:manualLayout>
      </c:layout>
      <c:doughnutChart>
        <c:varyColors val="1"/>
        <c:ser>
          <c:idx val="0"/>
          <c:order val="0"/>
          <c:tx>
            <c:strRef>
              <c:f>Sheet1!$B$1</c:f>
              <c:strCache>
                <c:ptCount val="1"/>
                <c:pt idx="0">
                  <c:v>Overweight</c:v>
                </c:pt>
              </c:strCache>
            </c:strRef>
          </c:tx>
          <c:dPt>
            <c:idx val="0"/>
            <c:spPr>
              <a:solidFill>
                <a:schemeClr val="accent6">
                  <a:lumMod val="20000"/>
                  <a:lumOff val="80000"/>
                </a:schemeClr>
              </a:solidFill>
            </c:spPr>
          </c:dPt>
          <c:dPt>
            <c:idx val="1"/>
            <c:spPr>
              <a:solidFill>
                <a:schemeClr val="accent6">
                  <a:lumMod val="60000"/>
                  <a:lumOff val="40000"/>
                </a:schemeClr>
              </a:solidFill>
            </c:spPr>
          </c:dPt>
          <c:dPt>
            <c:idx val="2"/>
            <c:spPr>
              <a:solidFill>
                <a:schemeClr val="accent6">
                  <a:lumMod val="75000"/>
                </a:schemeClr>
              </a:solidFill>
            </c:spPr>
          </c:dPt>
          <c:dPt>
            <c:idx val="3"/>
            <c:spPr>
              <a:solidFill>
                <a:schemeClr val="accent6">
                  <a:lumMod val="50000"/>
                </a:schemeClr>
              </a:solidFill>
            </c:spPr>
          </c:dPt>
          <c:dLbls>
            <c:dLbl>
              <c:idx val="0"/>
              <c:layout/>
              <c:showPercent val="1"/>
            </c:dLbl>
            <c:dLbl>
              <c:idx val="1"/>
              <c:layout/>
              <c:showPercent val="1"/>
            </c:dLbl>
            <c:dLbl>
              <c:idx val="2"/>
              <c:layout/>
              <c:showPercent val="1"/>
            </c:dLbl>
            <c:dLbl>
              <c:idx val="3"/>
              <c:layout/>
              <c:showPercent val="1"/>
            </c:dLbl>
            <c:delete val="1"/>
          </c:dLbls>
          <c:cat>
            <c:strRef>
              <c:f>Sheet1!$A$2:$A$5</c:f>
              <c:strCache>
                <c:ptCount val="4"/>
                <c:pt idx="0">
                  <c:v>EOSS Stage 0</c:v>
                </c:pt>
                <c:pt idx="1">
                  <c:v>EOSS Stage 1</c:v>
                </c:pt>
                <c:pt idx="2">
                  <c:v>EOSS Stage 2</c:v>
                </c:pt>
                <c:pt idx="3">
                  <c:v>EOSS Stage 3</c:v>
                </c:pt>
              </c:strCache>
            </c:strRef>
          </c:cat>
          <c:val>
            <c:numRef>
              <c:f>Sheet1!$B$2:$B$5</c:f>
              <c:numCache>
                <c:formatCode>General</c:formatCode>
                <c:ptCount val="4"/>
                <c:pt idx="0">
                  <c:v>15.0</c:v>
                </c:pt>
                <c:pt idx="1">
                  <c:v>28.0</c:v>
                </c:pt>
                <c:pt idx="2">
                  <c:v>47.0</c:v>
                </c:pt>
                <c:pt idx="3">
                  <c:v>10.0</c:v>
                </c:pt>
              </c:numCache>
            </c:numRef>
          </c:val>
        </c:ser>
        <c:firstSliceAng val="0"/>
        <c:holeSize val="50"/>
      </c:doughnutChart>
    </c:plotArea>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layout>
        <c:manualLayout>
          <c:xMode val="edge"/>
          <c:yMode val="edge"/>
          <c:x val="0.4815453913849"/>
          <c:y val="0.599927736305689"/>
        </c:manualLayout>
      </c:layout>
    </c:title>
    <c:plotArea>
      <c:layout>
        <c:manualLayout>
          <c:layoutTarget val="inner"/>
          <c:xMode val="edge"/>
          <c:yMode val="edge"/>
          <c:x val="0.36398934691987"/>
          <c:y val="0.357879810478236"/>
          <c:w val="0.404783001389532"/>
          <c:h val="0.595784504209701"/>
        </c:manualLayout>
      </c:layout>
      <c:doughnutChart>
        <c:varyColors val="1"/>
        <c:ser>
          <c:idx val="0"/>
          <c:order val="0"/>
          <c:tx>
            <c:strRef>
              <c:f>Sheet1!$B$1</c:f>
              <c:strCache>
                <c:ptCount val="1"/>
                <c:pt idx="0">
                  <c:v>Class II</c:v>
                </c:pt>
              </c:strCache>
            </c:strRef>
          </c:tx>
          <c:dPt>
            <c:idx val="0"/>
            <c:spPr>
              <a:solidFill>
                <a:schemeClr val="accent6">
                  <a:lumMod val="20000"/>
                  <a:lumOff val="80000"/>
                </a:schemeClr>
              </a:solidFill>
            </c:spPr>
          </c:dPt>
          <c:dPt>
            <c:idx val="1"/>
            <c:spPr>
              <a:solidFill>
                <a:schemeClr val="accent6">
                  <a:lumMod val="60000"/>
                  <a:lumOff val="40000"/>
                </a:schemeClr>
              </a:solidFill>
            </c:spPr>
          </c:dPt>
          <c:dPt>
            <c:idx val="2"/>
            <c:spPr>
              <a:solidFill>
                <a:schemeClr val="accent6">
                  <a:lumMod val="75000"/>
                </a:schemeClr>
              </a:solidFill>
            </c:spPr>
          </c:dPt>
          <c:dPt>
            <c:idx val="3"/>
            <c:spPr>
              <a:solidFill>
                <a:schemeClr val="accent6">
                  <a:lumMod val="50000"/>
                </a:schemeClr>
              </a:solidFill>
            </c:spPr>
          </c:dPt>
          <c:dLbls>
            <c:dLbl>
              <c:idx val="0"/>
              <c:layout>
                <c:manualLayout>
                  <c:x val="0.00294117647058823"/>
                  <c:y val="-0.0303030303030303"/>
                </c:manualLayout>
              </c:layout>
              <c:showPercent val="1"/>
            </c:dLbl>
            <c:dLbl>
              <c:idx val="1"/>
              <c:layout/>
              <c:showPercent val="1"/>
            </c:dLbl>
            <c:dLbl>
              <c:idx val="2"/>
              <c:layout/>
              <c:showPercent val="1"/>
            </c:dLbl>
            <c:dLbl>
              <c:idx val="3"/>
              <c:layout/>
              <c:showPercent val="1"/>
            </c:dLbl>
            <c:delete val="1"/>
          </c:dLbls>
          <c:cat>
            <c:strRef>
              <c:f>Sheet1!$A$2:$A$5</c:f>
              <c:strCache>
                <c:ptCount val="4"/>
                <c:pt idx="0">
                  <c:v>EOSS Stage 0</c:v>
                </c:pt>
                <c:pt idx="1">
                  <c:v>EOSS Stage 1</c:v>
                </c:pt>
                <c:pt idx="2">
                  <c:v>EOSS Stage 2</c:v>
                </c:pt>
                <c:pt idx="3">
                  <c:v>EOSS Stage 3</c:v>
                </c:pt>
              </c:strCache>
            </c:strRef>
          </c:cat>
          <c:val>
            <c:numRef>
              <c:f>Sheet1!$B$2:$B$5</c:f>
              <c:numCache>
                <c:formatCode>General</c:formatCode>
                <c:ptCount val="4"/>
                <c:pt idx="0">
                  <c:v>5.0</c:v>
                </c:pt>
                <c:pt idx="1">
                  <c:v>17.0</c:v>
                </c:pt>
                <c:pt idx="2">
                  <c:v>64.0</c:v>
                </c:pt>
                <c:pt idx="3">
                  <c:v>14.0</c:v>
                </c:pt>
              </c:numCache>
            </c:numRef>
          </c:val>
        </c:ser>
        <c:firstSliceAng val="0"/>
        <c:holeSize val="50"/>
      </c:doughnutChart>
    </c:plotArea>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layout>
        <c:manualLayout>
          <c:xMode val="edge"/>
          <c:yMode val="edge"/>
          <c:x val="0.610963894319588"/>
          <c:y val="0.337207369829759"/>
        </c:manualLayout>
      </c:layout>
      <c:txPr>
        <a:bodyPr/>
        <a:lstStyle/>
        <a:p>
          <a:pPr>
            <a:defRPr sz="2400"/>
          </a:pPr>
          <a:endParaRPr lang="en-US"/>
        </a:p>
      </c:txPr>
    </c:title>
    <c:plotArea>
      <c:layout>
        <c:manualLayout>
          <c:layoutTarget val="inner"/>
          <c:xMode val="edge"/>
          <c:yMode val="edge"/>
          <c:x val="0.483894140225638"/>
          <c:y val="0.0671936758893281"/>
          <c:w val="0.404232597349022"/>
          <c:h val="0.701415455479132"/>
        </c:manualLayout>
      </c:layout>
      <c:doughnutChart>
        <c:varyColors val="1"/>
        <c:ser>
          <c:idx val="0"/>
          <c:order val="0"/>
          <c:tx>
            <c:strRef>
              <c:f>Sheet1!$B$1</c:f>
              <c:strCache>
                <c:ptCount val="1"/>
                <c:pt idx="0">
                  <c:v>Class I</c:v>
                </c:pt>
              </c:strCache>
            </c:strRef>
          </c:tx>
          <c:dPt>
            <c:idx val="0"/>
            <c:spPr>
              <a:solidFill>
                <a:schemeClr val="accent6">
                  <a:lumMod val="20000"/>
                  <a:lumOff val="80000"/>
                </a:schemeClr>
              </a:solidFill>
            </c:spPr>
          </c:dPt>
          <c:dPt>
            <c:idx val="1"/>
            <c:spPr>
              <a:solidFill>
                <a:schemeClr val="accent6">
                  <a:lumMod val="60000"/>
                  <a:lumOff val="40000"/>
                </a:schemeClr>
              </a:solidFill>
            </c:spPr>
          </c:dPt>
          <c:dPt>
            <c:idx val="2"/>
            <c:spPr>
              <a:solidFill>
                <a:schemeClr val="accent6">
                  <a:lumMod val="75000"/>
                </a:schemeClr>
              </a:solidFill>
            </c:spPr>
          </c:dPt>
          <c:dPt>
            <c:idx val="3"/>
            <c:spPr>
              <a:solidFill>
                <a:schemeClr val="accent6">
                  <a:lumMod val="50000"/>
                </a:schemeClr>
              </a:solidFill>
            </c:spPr>
          </c:dPt>
          <c:dLbls>
            <c:dLbl>
              <c:idx val="0"/>
              <c:layout/>
              <c:showPercent val="1"/>
            </c:dLbl>
            <c:dLbl>
              <c:idx val="1"/>
              <c:layout/>
              <c:showPercent val="1"/>
            </c:dLbl>
            <c:dLbl>
              <c:idx val="2"/>
              <c:layout/>
              <c:showPercent val="1"/>
            </c:dLbl>
            <c:dLbl>
              <c:idx val="3"/>
              <c:layout/>
              <c:showPercent val="1"/>
            </c:dLbl>
            <c:delete val="1"/>
          </c:dLbls>
          <c:cat>
            <c:strRef>
              <c:f>Sheet1!$A$2:$A$5</c:f>
              <c:strCache>
                <c:ptCount val="4"/>
                <c:pt idx="0">
                  <c:v>EOSS Stage 0</c:v>
                </c:pt>
                <c:pt idx="1">
                  <c:v>EOSS Stage 1</c:v>
                </c:pt>
                <c:pt idx="2">
                  <c:v>EOSS Stage 2</c:v>
                </c:pt>
                <c:pt idx="3">
                  <c:v>EOSS Stage 3</c:v>
                </c:pt>
              </c:strCache>
            </c:strRef>
          </c:cat>
          <c:val>
            <c:numRef>
              <c:f>Sheet1!$B$2:$B$5</c:f>
              <c:numCache>
                <c:formatCode>General</c:formatCode>
                <c:ptCount val="4"/>
                <c:pt idx="0">
                  <c:v>8.0</c:v>
                </c:pt>
                <c:pt idx="1">
                  <c:v>19.0</c:v>
                </c:pt>
                <c:pt idx="2">
                  <c:v>59.0</c:v>
                </c:pt>
                <c:pt idx="3">
                  <c:v>14.0</c:v>
                </c:pt>
              </c:numCache>
            </c:numRef>
          </c:val>
        </c:ser>
        <c:firstSliceAng val="0"/>
        <c:holeSize val="50"/>
      </c:doughnutChart>
    </c:plotArea>
    <c:plotVisOnly val="1"/>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6576275845818"/>
          <c:y val="0.32976650645942"/>
          <c:w val="0.302600977870285"/>
          <c:h val="0.525294338207724"/>
        </c:manualLayout>
      </c:layout>
      <c:doughnutChart>
        <c:varyColors val="1"/>
        <c:ser>
          <c:idx val="0"/>
          <c:order val="0"/>
          <c:tx>
            <c:strRef>
              <c:f>Sheet1!$B$1</c:f>
              <c:strCache>
                <c:ptCount val="1"/>
                <c:pt idx="0">
                  <c:v>Class III</c:v>
                </c:pt>
              </c:strCache>
            </c:strRef>
          </c:tx>
          <c:dPt>
            <c:idx val="0"/>
            <c:spPr>
              <a:solidFill>
                <a:schemeClr val="accent6">
                  <a:lumMod val="20000"/>
                  <a:lumOff val="80000"/>
                </a:schemeClr>
              </a:solidFill>
            </c:spPr>
          </c:dPt>
          <c:dPt>
            <c:idx val="1"/>
            <c:spPr>
              <a:solidFill>
                <a:schemeClr val="accent6">
                  <a:lumMod val="60000"/>
                  <a:lumOff val="40000"/>
                </a:schemeClr>
              </a:solidFill>
            </c:spPr>
          </c:dPt>
          <c:dPt>
            <c:idx val="2"/>
            <c:spPr>
              <a:solidFill>
                <a:schemeClr val="accent6">
                  <a:lumMod val="75000"/>
                </a:schemeClr>
              </a:solidFill>
            </c:spPr>
          </c:dPt>
          <c:dPt>
            <c:idx val="3"/>
            <c:spPr>
              <a:solidFill>
                <a:schemeClr val="accent6">
                  <a:lumMod val="50000"/>
                </a:schemeClr>
              </a:solidFill>
            </c:spPr>
          </c:dPt>
          <c:dLbls>
            <c:dLbl>
              <c:idx val="0"/>
              <c:layout>
                <c:manualLayout>
                  <c:x val="0.00628930817610057"/>
                  <c:y val="-0.0238095238095238"/>
                </c:manualLayout>
              </c:layout>
              <c:showPercent val="1"/>
            </c:dLbl>
            <c:dLbl>
              <c:idx val="1"/>
              <c:layout/>
              <c:showPercent val="1"/>
            </c:dLbl>
            <c:dLbl>
              <c:idx val="2"/>
              <c:layout/>
              <c:showPercent val="1"/>
            </c:dLbl>
            <c:dLbl>
              <c:idx val="3"/>
              <c:layout/>
              <c:showPercent val="1"/>
            </c:dLbl>
            <c:dLbl>
              <c:idx val="4"/>
              <c:showPercent val="1"/>
            </c:dLbl>
            <c:delete val="1"/>
          </c:dLbls>
          <c:cat>
            <c:strRef>
              <c:f>Sheet1!$A$2:$A$5</c:f>
              <c:strCache>
                <c:ptCount val="4"/>
                <c:pt idx="0">
                  <c:v>EOSS Stage 0</c:v>
                </c:pt>
                <c:pt idx="1">
                  <c:v>EOSS Stage 1</c:v>
                </c:pt>
                <c:pt idx="2">
                  <c:v>EOSS Stage 2</c:v>
                </c:pt>
                <c:pt idx="3">
                  <c:v>EOSS Stage 3</c:v>
                </c:pt>
              </c:strCache>
            </c:strRef>
          </c:cat>
          <c:val>
            <c:numRef>
              <c:f>Sheet1!$B$2:$B$5</c:f>
              <c:numCache>
                <c:formatCode>General</c:formatCode>
                <c:ptCount val="4"/>
                <c:pt idx="0">
                  <c:v>5.0</c:v>
                </c:pt>
                <c:pt idx="1">
                  <c:v>14.0</c:v>
                </c:pt>
                <c:pt idx="2">
                  <c:v>67.0</c:v>
                </c:pt>
                <c:pt idx="3">
                  <c:v>14.0</c:v>
                </c:pt>
              </c:numCache>
            </c:numRef>
          </c:val>
        </c:ser>
        <c:firstSliceAng val="0"/>
        <c:holeSize val="50"/>
      </c:doughnutChart>
    </c:plotArea>
    <c:legend>
      <c:legendPos val="r"/>
      <c:layout>
        <c:manualLayout>
          <c:xMode val="edge"/>
          <c:yMode val="edge"/>
          <c:x val="0.664222318220197"/>
          <c:y val="0.299640044994376"/>
          <c:w val="0.323308853849628"/>
          <c:h val="0.696692913385827"/>
        </c:manualLayout>
      </c:layout>
      <c:txPr>
        <a:bodyPr/>
        <a:lstStyle/>
        <a:p>
          <a:pPr>
            <a:defRPr sz="1600"/>
          </a:pPr>
          <a:endParaRPr lang="en-US"/>
        </a:p>
      </c:txPr>
    </c:legend>
    <c:plotVisOnly val="1"/>
  </c:chart>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65" charset="0"/>
                <a:ea typeface="ヒラギノ角ゴ Pro W3" pitchFamily="-65" charset="-128"/>
                <a:cs typeface="ヒラギノ角ゴ Pro W3" pitchFamily="-65" charset="-128"/>
              </a:defRPr>
            </a:lvl1pPr>
          </a:lstStyle>
          <a:p>
            <a:pPr>
              <a:defRPr/>
            </a:pPr>
            <a:endParaRPr lang="en-US"/>
          </a:p>
        </p:txBody>
      </p:sp>
      <p:sp>
        <p:nvSpPr>
          <p:cNvPr id="5123"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65" charset="0"/>
                <a:ea typeface="ヒラギノ角ゴ Pro W3" pitchFamily="-65" charset="-128"/>
                <a:cs typeface="ヒラギノ角ゴ Pro W3" pitchFamily="-65"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65" charset="0"/>
                <a:ea typeface="ヒラギノ角ゴ Pro W3" pitchFamily="-65" charset="-128"/>
                <a:cs typeface="ヒラギノ角ゴ Pro W3" pitchFamily="-65" charset="-128"/>
              </a:defRPr>
            </a:lvl1pPr>
          </a:lstStyle>
          <a:p>
            <a:pPr>
              <a:defRPr/>
            </a:pPr>
            <a:endParaRPr lang="en-US"/>
          </a:p>
        </p:txBody>
      </p:sp>
      <p:sp>
        <p:nvSpPr>
          <p:cNvPr id="512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Arial" pitchFamily="-65" charset="0"/>
                <a:ea typeface="ヒラギノ角ゴ Pro W3" pitchFamily="-65" charset="-128"/>
                <a:cs typeface="ヒラギノ角ゴ Pro W3" pitchFamily="-65" charset="-128"/>
              </a:defRPr>
            </a:lvl1pPr>
          </a:lstStyle>
          <a:p>
            <a:pPr>
              <a:defRPr/>
            </a:pPr>
            <a:fld id="{60F69A2E-0212-9C4B-887C-45B6FE8ED37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pitchFamily="-65"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pitchFamily="-65"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pitchFamily="-65"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pitchFamily="-65"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pitchFamily="-65"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BFD4BA65-70A0-4E40-A0D2-CD800F7D4511}" type="slidenum">
              <a:rPr lang="en-US">
                <a:latin typeface="Arial" pitchFamily="-110" charset="0"/>
                <a:ea typeface="ヒラギノ角ゴ Pro W3" pitchFamily="-110" charset="-128"/>
                <a:cs typeface="ヒラギノ角ゴ Pro W3" pitchFamily="-110" charset="-128"/>
              </a:rPr>
              <a:pPr/>
              <a:t>1</a:t>
            </a:fld>
            <a:endParaRPr lang="en-US">
              <a:latin typeface="Arial" pitchFamily="-110" charset="0"/>
              <a:ea typeface="ヒラギノ角ゴ Pro W3" pitchFamily="-110" charset="-128"/>
              <a:cs typeface="ヒラギノ角ゴ Pro W3" pitchFamily="-110"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10" charset="0"/>
              <a:ea typeface="ヒラギノ角ゴ Pro W3" pitchFamily="-110" charset="-128"/>
              <a:cs typeface="ヒラギノ角ゴ Pro W3"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7E808AF7-C074-4E54-BAD4-4499F413D0B4}" type="slidenum">
              <a:rPr lang="en-CA" smtClean="0"/>
              <a:pPr/>
              <a:t>55</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802D673-4F3A-7042-ADDE-D90018F0177F}" type="slidenum">
              <a:rPr lang="en-GB">
                <a:latin typeface="Arial" pitchFamily="-110" charset="0"/>
                <a:ea typeface="ＭＳ Ｐゴシック" pitchFamily="-110" charset="-128"/>
                <a:cs typeface="ＭＳ Ｐゴシック" pitchFamily="-110" charset="-128"/>
              </a:rPr>
              <a:pPr/>
              <a:t>4</a:t>
            </a:fld>
            <a:endParaRPr lang="en-GB">
              <a:latin typeface="Arial" pitchFamily="-110" charset="0"/>
              <a:ea typeface="ＭＳ Ｐゴシック" pitchFamily="-110" charset="-128"/>
              <a:cs typeface="ＭＳ Ｐゴシック" pitchFamily="-110" charset="-128"/>
            </a:endParaRPr>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110" charset="0"/>
              <a:ea typeface="ヒラギノ角ゴ Pro W3" pitchFamily="-110" charset="-128"/>
              <a:cs typeface="ヒラギノ角ゴ Pro W3"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270C61F-607D-9B42-9CC8-46D029029812}" type="slidenum">
              <a:rPr lang="en-GB">
                <a:ea typeface="ＭＳ Ｐゴシック" pitchFamily="-65" charset="-128"/>
                <a:cs typeface="ＭＳ Ｐゴシック" pitchFamily="-65" charset="-128"/>
              </a:rPr>
              <a:pPr/>
              <a:t>13</a:t>
            </a:fld>
            <a:endParaRPr lang="en-GB">
              <a:ea typeface="ＭＳ Ｐゴシック" pitchFamily="-65" charset="-128"/>
              <a:cs typeface="ＭＳ Ｐゴシック" pitchFamily="-65" charset="-128"/>
            </a:endParaRPr>
          </a:p>
        </p:txBody>
      </p:sp>
      <p:sp>
        <p:nvSpPr>
          <p:cNvPr id="73731" name="Rectangle 2"/>
          <p:cNvSpPr>
            <a:spLocks noGrp="1" noRot="1" noChangeAspect="1" noChangeArrowheads="1" noTextEdit="1"/>
          </p:cNvSpPr>
          <p:nvPr>
            <p:ph type="sldImg"/>
          </p:nvPr>
        </p:nvSpPr>
        <p:spPr>
          <a:xfrm>
            <a:off x="1181100" y="696913"/>
            <a:ext cx="4648200" cy="3486150"/>
          </a:xfrm>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marL="232943" indent="-232943"/>
            <a:r>
              <a:rPr lang="en-US" b="1" dirty="0"/>
              <a:t>Relationship between BMI and percent body fat in men and women</a:t>
            </a:r>
            <a:endParaRPr lang="en-US" b="1" dirty="0">
              <a:ea typeface="Arial" pitchFamily="-65" charset="0"/>
              <a:cs typeface="Arial" pitchFamily="-65" charset="0"/>
            </a:endParaRPr>
          </a:p>
          <a:p>
            <a:pPr marL="232943" indent="-232943"/>
            <a:r>
              <a:rPr lang="en-US" dirty="0">
                <a:ea typeface="Arial" pitchFamily="-65" charset="0"/>
                <a:cs typeface="Arial" pitchFamily="-65" charset="0"/>
              </a:rPr>
              <a:t>Body mass index (BMI) represents the relationship between weight and height.  It is calculated as weight (in kilograms) divided by height (in meters squared).  As shown in this figure, which contains data from 613 men and 876 women, </a:t>
            </a:r>
            <a:r>
              <a:rPr lang="en-US" dirty="0">
                <a:ea typeface="Times New Roman" pitchFamily="-65" charset="0"/>
                <a:cs typeface="Times New Roman" pitchFamily="-65" charset="0"/>
              </a:rPr>
              <a:t>BMI correlates with percent body fat mass in a curvilinear fashion in both men and women [1,2].  </a:t>
            </a:r>
            <a:r>
              <a:rPr lang="en-US" dirty="0">
                <a:ea typeface="Arial" pitchFamily="-65" charset="0"/>
                <a:cs typeface="Arial" pitchFamily="-65" charset="0"/>
              </a:rPr>
              <a:t>The relationship between BMI and percent body fat is sex and age dependent; at an equivalent BMI, women and older persons have a higher percent body fat than men and younger persons.  In addition,</a:t>
            </a:r>
            <a:r>
              <a:rPr lang="en-US" dirty="0">
                <a:ea typeface="Times New Roman" pitchFamily="-65" charset="0"/>
                <a:cs typeface="Times New Roman" pitchFamily="-65" charset="0"/>
              </a:rPr>
              <a:t> persons who have a large muscle mass can have an </a:t>
            </a:r>
            <a:r>
              <a:rPr lang="en-US" dirty="0">
                <a:ea typeface="Arial" pitchFamily="-65" charset="0"/>
                <a:cs typeface="Arial" pitchFamily="-65" charset="0"/>
              </a:rPr>
              <a:t>“</a:t>
            </a:r>
            <a:r>
              <a:rPr lang="en-US" dirty="0">
                <a:ea typeface="Times New Roman" pitchFamily="-65" charset="0"/>
                <a:cs typeface="Times New Roman" pitchFamily="-65" charset="0"/>
              </a:rPr>
              <a:t>obese</a:t>
            </a:r>
            <a:r>
              <a:rPr lang="en-US" dirty="0">
                <a:ea typeface="Arial" pitchFamily="-65" charset="0"/>
                <a:cs typeface="Arial" pitchFamily="-65" charset="0"/>
              </a:rPr>
              <a:t>”</a:t>
            </a:r>
            <a:r>
              <a:rPr lang="en-US" dirty="0">
                <a:ea typeface="Times New Roman" pitchFamily="-65" charset="0"/>
                <a:cs typeface="Times New Roman" pitchFamily="-65" charset="0"/>
              </a:rPr>
              <a:t> BMI despite having a normal amount of body fat, while those with excess adiposity and reduced muscle mass can have a </a:t>
            </a:r>
            <a:r>
              <a:rPr lang="en-US" dirty="0">
                <a:ea typeface="Arial" pitchFamily="-65" charset="0"/>
                <a:cs typeface="Arial" pitchFamily="-65" charset="0"/>
              </a:rPr>
              <a:t>“</a:t>
            </a:r>
            <a:r>
              <a:rPr lang="en-US" dirty="0">
                <a:ea typeface="Times New Roman" pitchFamily="-65" charset="0"/>
                <a:cs typeface="Times New Roman" pitchFamily="-65" charset="0"/>
              </a:rPr>
              <a:t>normal</a:t>
            </a:r>
            <a:r>
              <a:rPr lang="en-US" dirty="0">
                <a:ea typeface="Arial" pitchFamily="-65" charset="0"/>
                <a:cs typeface="Arial" pitchFamily="-65" charset="0"/>
              </a:rPr>
              <a:t>”</a:t>
            </a:r>
            <a:r>
              <a:rPr lang="en-US" dirty="0">
                <a:ea typeface="Times New Roman" pitchFamily="-65" charset="0"/>
                <a:cs typeface="Times New Roman" pitchFamily="-65" charset="0"/>
              </a:rPr>
              <a:t> BMI</a:t>
            </a:r>
            <a:r>
              <a:rPr lang="en-US" dirty="0">
                <a:ea typeface="Arial" pitchFamily="-65" charset="0"/>
                <a:cs typeface="Arial" pitchFamily="-65" charset="0"/>
              </a:rPr>
              <a:t>. </a:t>
            </a:r>
            <a:endParaRPr lang="en-US" dirty="0">
              <a:ea typeface="Times New Roman" pitchFamily="-65" charset="0"/>
              <a:cs typeface="Times New Roman" pitchFamily="-65" charset="0"/>
            </a:endParaRPr>
          </a:p>
          <a:p>
            <a:pPr marL="232943" indent="-232943"/>
            <a:endParaRPr lang="en-US" dirty="0">
              <a:ea typeface="Arial" pitchFamily="-65" charset="0"/>
              <a:cs typeface="Arial" pitchFamily="-65" charset="0"/>
            </a:endParaRPr>
          </a:p>
          <a:p>
            <a:pPr marL="232943" indent="-232943">
              <a:buFontTx/>
              <a:buAutoNum type="arabicPeriod"/>
            </a:pPr>
            <a:r>
              <a:rPr lang="en-US" dirty="0">
                <a:ea typeface="Arial" pitchFamily="-65" charset="0"/>
                <a:cs typeface="Arial" pitchFamily="-65" charset="0"/>
              </a:rPr>
              <a:t>Gallagher D, </a:t>
            </a:r>
            <a:r>
              <a:rPr lang="en-US" dirty="0" err="1">
                <a:ea typeface="Arial" pitchFamily="-65" charset="0"/>
                <a:cs typeface="Arial" pitchFamily="-65" charset="0"/>
              </a:rPr>
              <a:t>Visser</a:t>
            </a:r>
            <a:r>
              <a:rPr lang="en-US" dirty="0">
                <a:ea typeface="Arial" pitchFamily="-65" charset="0"/>
                <a:cs typeface="Arial" pitchFamily="-65" charset="0"/>
              </a:rPr>
              <a:t> M, Sepulveda D, et al. How useful is body mass index for comparison of body fatness across age, sex, and ethnic groups? Am J </a:t>
            </a:r>
            <a:r>
              <a:rPr lang="en-US" dirty="0" err="1">
                <a:ea typeface="Arial" pitchFamily="-65" charset="0"/>
                <a:cs typeface="Arial" pitchFamily="-65" charset="0"/>
              </a:rPr>
              <a:t>Epidemiol</a:t>
            </a:r>
            <a:r>
              <a:rPr lang="en-US" dirty="0">
                <a:ea typeface="Arial" pitchFamily="-65" charset="0"/>
                <a:cs typeface="Arial" pitchFamily="-65" charset="0"/>
              </a:rPr>
              <a:t> 1996;143:228-239. </a:t>
            </a:r>
            <a:endParaRPr lang="en-US" dirty="0">
              <a:ea typeface="Times New Roman" pitchFamily="-65" charset="0"/>
              <a:cs typeface="Times New Roman" pitchFamily="-65" charset="0"/>
            </a:endParaRPr>
          </a:p>
          <a:p>
            <a:pPr marL="232943" indent="-232943">
              <a:buFontTx/>
              <a:buAutoNum type="arabicPeriod"/>
            </a:pPr>
            <a:r>
              <a:rPr lang="en-US" dirty="0">
                <a:ea typeface="Times New Roman" pitchFamily="-65" charset="0"/>
                <a:cs typeface="Times New Roman" pitchFamily="-65" charset="0"/>
              </a:rPr>
              <a:t>Gallagher D, </a:t>
            </a:r>
            <a:r>
              <a:rPr lang="en-US" dirty="0" err="1">
                <a:ea typeface="Times New Roman" pitchFamily="-65" charset="0"/>
                <a:cs typeface="Times New Roman" pitchFamily="-65" charset="0"/>
              </a:rPr>
              <a:t>Heymsfield</a:t>
            </a:r>
            <a:r>
              <a:rPr lang="en-US" dirty="0">
                <a:ea typeface="Times New Roman" pitchFamily="-65" charset="0"/>
                <a:cs typeface="Times New Roman" pitchFamily="-65" charset="0"/>
              </a:rPr>
              <a:t> SB, </a:t>
            </a:r>
            <a:r>
              <a:rPr lang="en-US" dirty="0" err="1">
                <a:ea typeface="Times New Roman" pitchFamily="-65" charset="0"/>
                <a:cs typeface="Times New Roman" pitchFamily="-65" charset="0"/>
              </a:rPr>
              <a:t>Heo</a:t>
            </a:r>
            <a:r>
              <a:rPr lang="en-US" dirty="0">
                <a:ea typeface="Times New Roman" pitchFamily="-65" charset="0"/>
                <a:cs typeface="Times New Roman" pitchFamily="-65" charset="0"/>
              </a:rPr>
              <a:t> M, et al. Healthy percentage body fat ranges: an approach for developing guidelines based on body mass index. Am J </a:t>
            </a:r>
            <a:r>
              <a:rPr lang="en-US" dirty="0" err="1">
                <a:ea typeface="Times New Roman" pitchFamily="-65" charset="0"/>
                <a:cs typeface="Times New Roman" pitchFamily="-65" charset="0"/>
              </a:rPr>
              <a:t>Clin</a:t>
            </a:r>
            <a:r>
              <a:rPr lang="en-US" dirty="0">
                <a:ea typeface="Times New Roman" pitchFamily="-65" charset="0"/>
                <a:cs typeface="Times New Roman" pitchFamily="-65" charset="0"/>
              </a:rPr>
              <a:t> </a:t>
            </a:r>
            <a:r>
              <a:rPr lang="en-US" dirty="0" err="1">
                <a:ea typeface="Times New Roman" pitchFamily="-65" charset="0"/>
                <a:cs typeface="Times New Roman" pitchFamily="-65" charset="0"/>
              </a:rPr>
              <a:t>Nutr</a:t>
            </a:r>
            <a:r>
              <a:rPr lang="en-US" dirty="0">
                <a:ea typeface="Times New Roman" pitchFamily="-65" charset="0"/>
                <a:cs typeface="Times New Roman" pitchFamily="-65" charset="0"/>
              </a:rPr>
              <a:t> 2000;72:694-701.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28BE05-ABAE-794E-980F-20FCCEA85B6F}" type="slidenum">
              <a:rPr lang="en-GB"/>
              <a:pPr>
                <a:defRPr/>
              </a:pPr>
              <a:t>14</a:t>
            </a:fld>
            <a:endParaRPr lang="en-GB"/>
          </a:p>
        </p:txBody>
      </p:sp>
      <p:sp>
        <p:nvSpPr>
          <p:cNvPr id="92163" name="Rectangle 1026"/>
          <p:cNvSpPr>
            <a:spLocks noGrp="1" noRot="1" noChangeAspect="1" noChangeArrowheads="1" noTextEdit="1"/>
          </p:cNvSpPr>
          <p:nvPr>
            <p:ph type="sldImg"/>
          </p:nvPr>
        </p:nvSpPr>
        <p:spPr>
          <a:solidFill>
            <a:srgbClr val="FFFFFF"/>
          </a:solidFill>
          <a:ln/>
        </p:spPr>
      </p:sp>
      <p:sp>
        <p:nvSpPr>
          <p:cNvPr id="92164"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60E5D86-15DF-B948-8058-421A0AB5D912}" type="slidenum">
              <a:rPr lang="en-GB">
                <a:latin typeface="Arial" pitchFamily="-110" charset="0"/>
                <a:ea typeface="ＭＳ Ｐゴシック" pitchFamily="-110" charset="-128"/>
                <a:cs typeface="ＭＳ Ｐゴシック" pitchFamily="-110" charset="-128"/>
              </a:rPr>
              <a:pPr/>
              <a:t>30</a:t>
            </a:fld>
            <a:endParaRPr lang="en-GB">
              <a:latin typeface="Arial" pitchFamily="-110" charset="0"/>
              <a:ea typeface="ＭＳ Ｐゴシック" pitchFamily="-110" charset="-128"/>
              <a:cs typeface="ＭＳ Ｐゴシック" pitchFamily="-110" charset="-128"/>
            </a:endParaRPr>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10" charset="0"/>
              <a:ea typeface="ヒラギノ角ゴ Pro W3" pitchFamily="-110" charset="-128"/>
              <a:cs typeface="ヒラギノ角ゴ Pro W3"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32FAF88-B7F3-F34E-A762-5349AF80237B}" type="slidenum">
              <a:rPr lang="en-GB">
                <a:latin typeface="Arial" pitchFamily="-110" charset="0"/>
                <a:ea typeface="ＭＳ Ｐゴシック" pitchFamily="-110" charset="-128"/>
                <a:cs typeface="ＭＳ Ｐゴシック" pitchFamily="-110" charset="-128"/>
              </a:rPr>
              <a:pPr/>
              <a:t>31</a:t>
            </a:fld>
            <a:endParaRPr lang="en-GB">
              <a:latin typeface="Arial" pitchFamily="-110" charset="0"/>
              <a:ea typeface="ＭＳ Ｐゴシック" pitchFamily="-110" charset="-128"/>
              <a:cs typeface="ＭＳ Ｐゴシック" pitchFamily="-110" charset="-128"/>
            </a:endParaRPr>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10" charset="0"/>
              <a:ea typeface="ヒラギノ角ゴ Pro W3" pitchFamily="-110" charset="-128"/>
              <a:cs typeface="ヒラギノ角ゴ Pro W3"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857A1F32-0F6C-9243-AE3C-0067FF4446B4}" type="slidenum">
              <a:rPr lang="en-GB">
                <a:latin typeface="Times New Roman" pitchFamily="-110" charset="0"/>
                <a:ea typeface="ＭＳ Ｐゴシック" pitchFamily="-110" charset="-128"/>
                <a:cs typeface="ＭＳ Ｐゴシック" pitchFamily="-110" charset="-128"/>
              </a:rPr>
              <a:pPr/>
              <a:t>39</a:t>
            </a:fld>
            <a:endParaRPr lang="en-GB">
              <a:latin typeface="Times New Roman" pitchFamily="-110" charset="0"/>
              <a:ea typeface="ＭＳ Ｐゴシック" pitchFamily="-110" charset="-128"/>
              <a:cs typeface="ＭＳ Ｐゴシック" pitchFamily="-110" charset="-128"/>
            </a:endParaRPr>
          </a:p>
        </p:txBody>
      </p:sp>
      <p:sp>
        <p:nvSpPr>
          <p:cNvPr id="440323" name="Rectangle 2"/>
          <p:cNvSpPr>
            <a:spLocks noGrp="1" noRot="1" noChangeAspect="1" noChangeArrowheads="1" noTextEdit="1"/>
          </p:cNvSpPr>
          <p:nvPr>
            <p:ph type="sldImg"/>
          </p:nvPr>
        </p:nvSpPr>
        <p:spPr>
          <a:solidFill>
            <a:srgbClr val="FFFFFF"/>
          </a:solidFill>
          <a:ln/>
        </p:spPr>
      </p:sp>
      <p:sp>
        <p:nvSpPr>
          <p:cNvPr id="4403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0FD73F0-7595-EB4B-86C2-58EA56444A3C}" type="slidenum">
              <a:rPr lang="en-GB">
                <a:latin typeface="Arial" pitchFamily="-110" charset="0"/>
                <a:ea typeface="ＭＳ Ｐゴシック" pitchFamily="-110" charset="-128"/>
                <a:cs typeface="ＭＳ Ｐゴシック" pitchFamily="-110" charset="-128"/>
              </a:rPr>
              <a:pPr/>
              <a:t>40</a:t>
            </a:fld>
            <a:endParaRPr lang="en-GB">
              <a:latin typeface="Arial" pitchFamily="-110" charset="0"/>
              <a:ea typeface="ＭＳ Ｐゴシック" pitchFamily="-110" charset="-128"/>
              <a:cs typeface="ＭＳ Ｐゴシック" pitchFamily="-110" charset="-128"/>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xfrm>
            <a:off x="701675" y="4416425"/>
            <a:ext cx="5607050" cy="4183063"/>
          </a:xfrm>
          <a:solidFill>
            <a:srgbClr val="FFFFFF"/>
          </a:solidFill>
          <a:ln>
            <a:solidFill>
              <a:srgbClr val="000000"/>
            </a:solidFill>
          </a:ln>
        </p:spPr>
        <p:txBody>
          <a:bodyPr lIns="91435" tIns="45717" rIns="91435" bIns="45717"/>
          <a:lstStyle/>
          <a:p>
            <a:endParaRPr lang="en-US">
              <a:latin typeface="Arial" pitchFamily="-110" charset="0"/>
              <a:ea typeface="ヒラギノ角ゴ Pro W3" pitchFamily="-110" charset="-128"/>
              <a:cs typeface="ヒラギノ角ゴ Pro W3"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07CCAB72-521E-AC42-AABB-5527E23855BC}" type="slidenum">
              <a:rPr lang="en-GB">
                <a:latin typeface="Arial" pitchFamily="-110" charset="0"/>
                <a:ea typeface="ＭＳ Ｐゴシック" pitchFamily="-110" charset="-128"/>
                <a:cs typeface="ＭＳ Ｐゴシック" pitchFamily="-110" charset="-128"/>
              </a:rPr>
              <a:pPr/>
              <a:t>44</a:t>
            </a:fld>
            <a:endParaRPr lang="en-GB">
              <a:latin typeface="Arial" pitchFamily="-110" charset="0"/>
              <a:ea typeface="ＭＳ Ｐゴシック" pitchFamily="-110" charset="-128"/>
              <a:cs typeface="ＭＳ Ｐゴシック" pitchFamily="-110"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xfrm>
            <a:off x="701675" y="4416425"/>
            <a:ext cx="5607050" cy="4183063"/>
          </a:xfrm>
          <a:solidFill>
            <a:srgbClr val="FFFFFF"/>
          </a:solidFill>
          <a:ln>
            <a:solidFill>
              <a:srgbClr val="000000"/>
            </a:solidFill>
          </a:ln>
        </p:spPr>
        <p:txBody>
          <a:bodyPr lIns="91435" tIns="45717" rIns="91435" bIns="45717"/>
          <a:lstStyle/>
          <a:p>
            <a:endParaRPr lang="en-US">
              <a:latin typeface="Arial" pitchFamily="-110" charset="0"/>
              <a:ea typeface="ヒラギノ角ゴ Pro W3" pitchFamily="-110" charset="-128"/>
              <a:cs typeface="ヒラギノ角ゴ Pro W3"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a:off x="0" y="533400"/>
            <a:ext cx="9144000" cy="4114800"/>
          </a:xfrm>
          <a:prstGeom prst="rect">
            <a:avLst/>
          </a:prstGeom>
          <a:gradFill rotWithShape="0">
            <a:gsLst>
              <a:gs pos="0">
                <a:srgbClr val="738E54"/>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5" name="Line 11"/>
          <p:cNvSpPr>
            <a:spLocks noChangeShapeType="1"/>
          </p:cNvSpPr>
          <p:nvPr userDrawn="1"/>
        </p:nvSpPr>
        <p:spPr bwMode="auto">
          <a:xfrm rot="5400000">
            <a:off x="4267200" y="2895600"/>
            <a:ext cx="8991600" cy="0"/>
          </a:xfrm>
          <a:prstGeom prst="line">
            <a:avLst/>
          </a:prstGeom>
          <a:noFill/>
          <a:ln w="12700">
            <a:solidFill>
              <a:srgbClr val="738E54"/>
            </a:solidFill>
            <a:round/>
            <a:headEnd/>
            <a:tailEnd/>
          </a:ln>
        </p:spPr>
        <p:txBody>
          <a:bodyPr wrap="none" anchor="ctr"/>
          <a:lstStyle/>
          <a:p>
            <a:pPr>
              <a:defRPr/>
            </a:pPr>
            <a:endParaRPr lang="en-US">
              <a:latin typeface="Arial" charset="0"/>
              <a:ea typeface="ヒラギノ角ゴ Pro W3" pitchFamily="48" charset="-128"/>
              <a:cs typeface="+mn-cs"/>
            </a:endParaRPr>
          </a:p>
        </p:txBody>
      </p:sp>
      <p:sp>
        <p:nvSpPr>
          <p:cNvPr id="6" name="Line 10"/>
          <p:cNvSpPr>
            <a:spLocks noChangeShapeType="1"/>
          </p:cNvSpPr>
          <p:nvPr userDrawn="1"/>
        </p:nvSpPr>
        <p:spPr bwMode="auto">
          <a:xfrm rot="5400000" flipV="1">
            <a:off x="4495800" y="1676400"/>
            <a:ext cx="0" cy="9601200"/>
          </a:xfrm>
          <a:prstGeom prst="line">
            <a:avLst/>
          </a:prstGeom>
          <a:noFill/>
          <a:ln w="12700">
            <a:solidFill>
              <a:srgbClr val="738E54"/>
            </a:solidFill>
            <a:round/>
            <a:headEnd/>
            <a:tailEnd/>
          </a:ln>
        </p:spPr>
        <p:txBody>
          <a:bodyPr wrap="none" anchor="ctr"/>
          <a:lstStyle/>
          <a:p>
            <a:pPr>
              <a:defRPr/>
            </a:pPr>
            <a:endParaRPr lang="en-US">
              <a:latin typeface="Arial" charset="0"/>
              <a:ea typeface="ヒラギノ角ゴ Pro W3" pitchFamily="48" charset="-128"/>
              <a:cs typeface="+mn-cs"/>
            </a:endParaRPr>
          </a:p>
        </p:txBody>
      </p:sp>
      <p:sp>
        <p:nvSpPr>
          <p:cNvPr id="7" name="Rectangle 6"/>
          <p:cNvSpPr>
            <a:spLocks noChangeArrowheads="1"/>
          </p:cNvSpPr>
          <p:nvPr userDrawn="1"/>
        </p:nvSpPr>
        <p:spPr bwMode="auto">
          <a:xfrm>
            <a:off x="0" y="304800"/>
            <a:ext cx="685800" cy="6553200"/>
          </a:xfrm>
          <a:prstGeom prst="rect">
            <a:avLst/>
          </a:prstGeom>
          <a:solidFill>
            <a:srgbClr val="C09047"/>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8" name="Rectangle 8"/>
          <p:cNvSpPr>
            <a:spLocks noChangeArrowheads="1"/>
          </p:cNvSpPr>
          <p:nvPr userDrawn="1"/>
        </p:nvSpPr>
        <p:spPr bwMode="auto">
          <a:xfrm>
            <a:off x="685800" y="0"/>
            <a:ext cx="8458200" cy="712788"/>
          </a:xfrm>
          <a:prstGeom prst="rect">
            <a:avLst/>
          </a:prstGeom>
          <a:solidFill>
            <a:srgbClr val="C09047"/>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9" name="Rectangle 9"/>
          <p:cNvSpPr>
            <a:spLocks noChangeArrowheads="1"/>
          </p:cNvSpPr>
          <p:nvPr userDrawn="1"/>
        </p:nvSpPr>
        <p:spPr bwMode="auto">
          <a:xfrm>
            <a:off x="0" y="0"/>
            <a:ext cx="2514600" cy="2057400"/>
          </a:xfrm>
          <a:prstGeom prst="rect">
            <a:avLst/>
          </a:prstGeom>
          <a:solidFill>
            <a:srgbClr val="104431"/>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10" name="Rectangle 7"/>
          <p:cNvSpPr>
            <a:spLocks noChangeArrowheads="1"/>
          </p:cNvSpPr>
          <p:nvPr userDrawn="1"/>
        </p:nvSpPr>
        <p:spPr bwMode="auto">
          <a:xfrm>
            <a:off x="8763000" y="6477000"/>
            <a:ext cx="381000" cy="381000"/>
          </a:xfrm>
          <a:prstGeom prst="rect">
            <a:avLst/>
          </a:prstGeom>
          <a:solidFill>
            <a:srgbClr val="738E54"/>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pic>
        <p:nvPicPr>
          <p:cNvPr id="11" name="Picture 17" descr="logo_white"/>
          <p:cNvPicPr>
            <a:picLocks noChangeAspect="1" noChangeArrowheads="1"/>
          </p:cNvPicPr>
          <p:nvPr userDrawn="1"/>
        </p:nvPicPr>
        <p:blipFill>
          <a:blip r:embed="rId2"/>
          <a:srcRect/>
          <a:stretch>
            <a:fillRect/>
          </a:stretch>
        </p:blipFill>
        <p:spPr bwMode="auto">
          <a:xfrm>
            <a:off x="152400" y="357188"/>
            <a:ext cx="2133600" cy="1319212"/>
          </a:xfrm>
          <a:prstGeom prst="rect">
            <a:avLst/>
          </a:prstGeom>
          <a:noFill/>
          <a:ln w="9525">
            <a:noFill/>
            <a:miter lim="800000"/>
            <a:headEnd/>
            <a:tailEnd/>
          </a:ln>
        </p:spPr>
      </p:pic>
      <p:sp>
        <p:nvSpPr>
          <p:cNvPr id="3074" name="Rectangle 2"/>
          <p:cNvSpPr>
            <a:spLocks noGrp="1" noChangeArrowheads="1"/>
          </p:cNvSpPr>
          <p:nvPr>
            <p:ph type="subTitle" idx="1"/>
          </p:nvPr>
        </p:nvSpPr>
        <p:spPr>
          <a:xfrm>
            <a:off x="2819400" y="3886200"/>
            <a:ext cx="4953000" cy="1219200"/>
          </a:xfrm>
        </p:spPr>
        <p:txBody>
          <a:bodyPr lIns="0" tIns="0" rIns="0" bIns="0"/>
          <a:lstStyle>
            <a:lvl1pPr marL="0" indent="0">
              <a:buFontTx/>
              <a:buNone/>
              <a:defRPr sz="1600">
                <a:solidFill>
                  <a:srgbClr val="104431"/>
                </a:solidFill>
              </a:defRPr>
            </a:lvl1pPr>
          </a:lstStyle>
          <a:p>
            <a:r>
              <a:rPr lang="en-US"/>
              <a:t>Click to edit Master subtitle style</a:t>
            </a:r>
          </a:p>
        </p:txBody>
      </p:sp>
      <p:sp>
        <p:nvSpPr>
          <p:cNvPr id="3084" name="Rectangle 12"/>
          <p:cNvSpPr>
            <a:spLocks noGrp="1" noChangeArrowheads="1"/>
          </p:cNvSpPr>
          <p:nvPr>
            <p:ph type="ctrTitle"/>
          </p:nvPr>
        </p:nvSpPr>
        <p:spPr>
          <a:xfrm>
            <a:off x="2819400" y="1828800"/>
            <a:ext cx="5029200" cy="1600200"/>
          </a:xfrm>
        </p:spPr>
        <p:txBody>
          <a:bodyPr/>
          <a:lstStyle>
            <a:lvl1pPr>
              <a:defRPr>
                <a:solidFill>
                  <a:srgbClr val="104431"/>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C6CAC-6656-B448-A5D9-700F8AFB10E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228600"/>
            <a:ext cx="20002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58483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D0FC3D-0F82-D647-8687-8262BB3CBB1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228CC-709F-F845-91C2-8A2ED80C6A7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B0592-4BA2-0B48-8AAD-FB337EF4D79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1447800"/>
            <a:ext cx="3390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447800"/>
            <a:ext cx="3390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A0ECD2-3064-1947-A51C-ED26356167A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B36D6F-C142-BC43-A21A-8D597E8B36E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9100A2-612B-6347-97AB-F37BECED0C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780200-849C-D145-A9F9-661836B7184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348588-2101-7241-A3B0-4619B7BFDF3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9D054-858A-F14C-8F9C-07D0F5E057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447800" y="1447800"/>
            <a:ext cx="6934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28" name="Rectangle 4"/>
          <p:cNvSpPr>
            <a:spLocks noGrp="1" noChangeArrowheads="1"/>
          </p:cNvSpPr>
          <p:nvPr>
            <p:ph type="dt" sz="half" idx="2"/>
          </p:nvPr>
        </p:nvSpPr>
        <p:spPr bwMode="auto">
          <a:xfrm>
            <a:off x="7010400" y="6248400"/>
            <a:ext cx="990600" cy="152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700">
                <a:latin typeface="Garamond Book" pitchFamily="124" charset="0"/>
                <a:ea typeface="ヒラギノ角ゴ Pro W3" pitchFamily="-65" charset="-128"/>
                <a:cs typeface="ヒラギノ角ゴ Pro W3" pitchFamily="-65" charset="-128"/>
              </a:defRPr>
            </a:lvl1pPr>
          </a:lstStyle>
          <a:p>
            <a:pPr>
              <a:defRPr/>
            </a:pPr>
            <a:endParaRPr lang="en-US"/>
          </a:p>
        </p:txBody>
      </p:sp>
      <p:sp>
        <p:nvSpPr>
          <p:cNvPr id="1029" name="Rectangle 5"/>
          <p:cNvSpPr>
            <a:spLocks noGrp="1" noChangeArrowheads="1"/>
          </p:cNvSpPr>
          <p:nvPr>
            <p:ph type="ftr" sz="quarter" idx="3"/>
          </p:nvPr>
        </p:nvSpPr>
        <p:spPr bwMode="auto">
          <a:xfrm>
            <a:off x="1447800" y="6248400"/>
            <a:ext cx="52578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800">
                <a:latin typeface="Garamond Book" pitchFamily="124" charset="0"/>
                <a:ea typeface="ヒラギノ角ゴ Pro W3" pitchFamily="-65" charset="-128"/>
                <a:cs typeface="ヒラギノ角ゴ Pro W3" pitchFamily="-65" charset="-128"/>
              </a:defRPr>
            </a:lvl1pPr>
          </a:lstStyle>
          <a:p>
            <a:pPr>
              <a:defRPr/>
            </a:pPr>
            <a:endParaRPr lang="en-US"/>
          </a:p>
        </p:txBody>
      </p:sp>
      <p:sp>
        <p:nvSpPr>
          <p:cNvPr id="1030" name="Rectangle 6"/>
          <p:cNvSpPr>
            <a:spLocks noGrp="1" noChangeArrowheads="1"/>
          </p:cNvSpPr>
          <p:nvPr>
            <p:ph type="sldNum" sz="quarter" idx="4"/>
          </p:nvPr>
        </p:nvSpPr>
        <p:spPr bwMode="auto">
          <a:xfrm>
            <a:off x="8077200" y="6248400"/>
            <a:ext cx="3048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800">
                <a:solidFill>
                  <a:srgbClr val="738E54"/>
                </a:solidFill>
                <a:latin typeface="Garamond Book" pitchFamily="124" charset="0"/>
                <a:ea typeface="ヒラギノ角ゴ Pro W3" pitchFamily="-65" charset="-128"/>
                <a:cs typeface="ヒラギノ角ゴ Pro W3" pitchFamily="-65" charset="-128"/>
              </a:defRPr>
            </a:lvl1pPr>
          </a:lstStyle>
          <a:p>
            <a:pPr>
              <a:defRPr/>
            </a:pPr>
            <a:fld id="{0540BBCA-5DE4-CF42-B000-76236ABE3AE4}" type="slidenum">
              <a:rPr lang="en-US"/>
              <a:pPr>
                <a:defRPr/>
              </a:pPr>
              <a:t>‹#›</a:t>
            </a:fld>
            <a:endParaRPr lang="en-US"/>
          </a:p>
        </p:txBody>
      </p:sp>
      <p:sp>
        <p:nvSpPr>
          <p:cNvPr id="1032" name="Rectangle 8"/>
          <p:cNvSpPr>
            <a:spLocks noChangeArrowheads="1"/>
          </p:cNvSpPr>
          <p:nvPr userDrawn="1"/>
        </p:nvSpPr>
        <p:spPr bwMode="auto">
          <a:xfrm>
            <a:off x="8763000" y="0"/>
            <a:ext cx="381000" cy="6477000"/>
          </a:xfrm>
          <a:prstGeom prst="rect">
            <a:avLst/>
          </a:prstGeom>
          <a:solidFill>
            <a:srgbClr val="C09047"/>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1033" name="Rectangle 9"/>
          <p:cNvSpPr>
            <a:spLocks noChangeArrowheads="1"/>
          </p:cNvSpPr>
          <p:nvPr userDrawn="1"/>
        </p:nvSpPr>
        <p:spPr bwMode="auto">
          <a:xfrm>
            <a:off x="8763000" y="6477000"/>
            <a:ext cx="381000" cy="381000"/>
          </a:xfrm>
          <a:prstGeom prst="rect">
            <a:avLst/>
          </a:prstGeom>
          <a:solidFill>
            <a:srgbClr val="738E54"/>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1034" name="Rectangle 10"/>
          <p:cNvSpPr>
            <a:spLocks noChangeArrowheads="1"/>
          </p:cNvSpPr>
          <p:nvPr userDrawn="1"/>
        </p:nvSpPr>
        <p:spPr bwMode="auto">
          <a:xfrm>
            <a:off x="0" y="6477000"/>
            <a:ext cx="8763000" cy="381000"/>
          </a:xfrm>
          <a:prstGeom prst="rect">
            <a:avLst/>
          </a:prstGeom>
          <a:solidFill>
            <a:srgbClr val="C09047"/>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1035" name="Rectangle 11"/>
          <p:cNvSpPr>
            <a:spLocks noChangeArrowheads="1"/>
          </p:cNvSpPr>
          <p:nvPr userDrawn="1"/>
        </p:nvSpPr>
        <p:spPr bwMode="auto">
          <a:xfrm>
            <a:off x="0" y="0"/>
            <a:ext cx="9144000" cy="1143000"/>
          </a:xfrm>
          <a:prstGeom prst="rect">
            <a:avLst/>
          </a:prstGeom>
          <a:solidFill>
            <a:srgbClr val="104431"/>
          </a:solidFill>
          <a:ln w="9525">
            <a:noFill/>
            <a:miter lim="800000"/>
            <a:headEnd/>
            <a:tailEnd/>
          </a:ln>
        </p:spPr>
        <p:txBody>
          <a:bodyPr wrap="none" anchor="ctr">
            <a:prstTxWarp prst="textNoShape">
              <a:avLst/>
            </a:prstTxWarp>
          </a:bodyPr>
          <a:lstStyle/>
          <a:p>
            <a:pPr>
              <a:defRPr/>
            </a:pPr>
            <a:endParaRPr lang="en-US">
              <a:latin typeface="Arial" pitchFamily="-65" charset="0"/>
              <a:ea typeface="ヒラギノ角ゴ Pro W3" pitchFamily="-65" charset="-128"/>
              <a:cs typeface="ヒラギノ角ゴ Pro W3" pitchFamily="-65" charset="-128"/>
            </a:endParaRPr>
          </a:p>
        </p:txBody>
      </p:sp>
      <p:sp>
        <p:nvSpPr>
          <p:cNvPr id="1037" name="Line 13"/>
          <p:cNvSpPr>
            <a:spLocks noChangeShapeType="1"/>
          </p:cNvSpPr>
          <p:nvPr userDrawn="1"/>
        </p:nvSpPr>
        <p:spPr bwMode="auto">
          <a:xfrm flipV="1">
            <a:off x="152400" y="152400"/>
            <a:ext cx="0" cy="6705600"/>
          </a:xfrm>
          <a:prstGeom prst="line">
            <a:avLst/>
          </a:prstGeom>
          <a:noFill/>
          <a:ln w="12700">
            <a:solidFill>
              <a:srgbClr val="738E54"/>
            </a:solidFill>
            <a:round/>
            <a:headEnd/>
            <a:tailEnd/>
          </a:ln>
        </p:spPr>
        <p:txBody>
          <a:bodyPr wrap="none" anchor="ctr"/>
          <a:lstStyle/>
          <a:p>
            <a:pPr>
              <a:defRPr/>
            </a:pPr>
            <a:endParaRPr lang="en-US">
              <a:latin typeface="Arial" charset="0"/>
              <a:ea typeface="ヒラギノ角ゴ Pro W3" pitchFamily="48" charset="-128"/>
              <a:cs typeface="+mn-cs"/>
            </a:endParaRPr>
          </a:p>
        </p:txBody>
      </p:sp>
      <p:sp>
        <p:nvSpPr>
          <p:cNvPr id="1039" name="Line 15"/>
          <p:cNvSpPr>
            <a:spLocks noChangeShapeType="1"/>
          </p:cNvSpPr>
          <p:nvPr userDrawn="1"/>
        </p:nvSpPr>
        <p:spPr bwMode="auto">
          <a:xfrm>
            <a:off x="152400" y="152400"/>
            <a:ext cx="8991600" cy="0"/>
          </a:xfrm>
          <a:prstGeom prst="line">
            <a:avLst/>
          </a:prstGeom>
          <a:noFill/>
          <a:ln w="12700">
            <a:solidFill>
              <a:srgbClr val="738E54"/>
            </a:solidFill>
            <a:round/>
            <a:headEnd/>
            <a:tailEnd/>
          </a:ln>
        </p:spPr>
        <p:txBody>
          <a:bodyPr wrap="none" anchor="ctr"/>
          <a:lstStyle/>
          <a:p>
            <a:pPr>
              <a:defRPr/>
            </a:pPr>
            <a:endParaRPr lang="en-US">
              <a:latin typeface="Arial" charset="0"/>
              <a:ea typeface="ヒラギノ角ゴ Pro W3" pitchFamily="48" charset="-128"/>
              <a:cs typeface="+mn-cs"/>
            </a:endParaRPr>
          </a:p>
        </p:txBody>
      </p:sp>
      <p:sp>
        <p:nvSpPr>
          <p:cNvPr id="1036" name="Rectangle 2"/>
          <p:cNvSpPr>
            <a:spLocks noGrp="1" noChangeArrowheads="1"/>
          </p:cNvSpPr>
          <p:nvPr>
            <p:ph type="title"/>
          </p:nvPr>
        </p:nvSpPr>
        <p:spPr bwMode="auto">
          <a:xfrm>
            <a:off x="381000" y="228600"/>
            <a:ext cx="7467600" cy="990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pic>
        <p:nvPicPr>
          <p:cNvPr id="2" name="Picture 21" descr="logo_white"/>
          <p:cNvPicPr>
            <a:picLocks noChangeAspect="1" noChangeArrowheads="1"/>
          </p:cNvPicPr>
          <p:nvPr userDrawn="1"/>
        </p:nvPicPr>
        <p:blipFill>
          <a:blip r:embed="rId13"/>
          <a:srcRect/>
          <a:stretch>
            <a:fillRect/>
          </a:stretch>
        </p:blipFill>
        <p:spPr bwMode="auto">
          <a:xfrm>
            <a:off x="7696200" y="236538"/>
            <a:ext cx="1219200" cy="7540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800">
          <a:solidFill>
            <a:schemeClr val="bg1"/>
          </a:solidFill>
          <a:latin typeface="+mj-lt"/>
          <a:ea typeface="+mj-ea"/>
          <a:cs typeface="ヒラギノ角ゴ Pro W3" pitchFamily="-65" charset="-128"/>
        </a:defRPr>
      </a:lvl1pPr>
      <a:lvl2pPr algn="l" rtl="0" eaLnBrk="0" fontAlgn="base" hangingPunct="0">
        <a:spcBef>
          <a:spcPct val="0"/>
        </a:spcBef>
        <a:spcAft>
          <a:spcPct val="0"/>
        </a:spcAft>
        <a:defRPr sz="2800">
          <a:solidFill>
            <a:schemeClr val="bg1"/>
          </a:solidFill>
          <a:latin typeface="Garamond Book" pitchFamily="124" charset="0"/>
          <a:ea typeface="ヒラギノ角ゴ Pro W3" pitchFamily="48" charset="-128"/>
          <a:cs typeface="ヒラギノ角ゴ Pro W3" pitchFamily="-65" charset="-128"/>
        </a:defRPr>
      </a:lvl2pPr>
      <a:lvl3pPr algn="l" rtl="0" eaLnBrk="0" fontAlgn="base" hangingPunct="0">
        <a:spcBef>
          <a:spcPct val="0"/>
        </a:spcBef>
        <a:spcAft>
          <a:spcPct val="0"/>
        </a:spcAft>
        <a:defRPr sz="2800">
          <a:solidFill>
            <a:schemeClr val="bg1"/>
          </a:solidFill>
          <a:latin typeface="Garamond Book" pitchFamily="124" charset="0"/>
          <a:ea typeface="ヒラギノ角ゴ Pro W3" pitchFamily="48" charset="-128"/>
          <a:cs typeface="ヒラギノ角ゴ Pro W3" pitchFamily="-65" charset="-128"/>
        </a:defRPr>
      </a:lvl3pPr>
      <a:lvl4pPr algn="l" rtl="0" eaLnBrk="0" fontAlgn="base" hangingPunct="0">
        <a:spcBef>
          <a:spcPct val="0"/>
        </a:spcBef>
        <a:spcAft>
          <a:spcPct val="0"/>
        </a:spcAft>
        <a:defRPr sz="2800">
          <a:solidFill>
            <a:schemeClr val="bg1"/>
          </a:solidFill>
          <a:latin typeface="Garamond Book" pitchFamily="124" charset="0"/>
          <a:ea typeface="ヒラギノ角ゴ Pro W3" pitchFamily="48" charset="-128"/>
          <a:cs typeface="ヒラギノ角ゴ Pro W3" pitchFamily="-65" charset="-128"/>
        </a:defRPr>
      </a:lvl4pPr>
      <a:lvl5pPr algn="l" rtl="0" eaLnBrk="0" fontAlgn="base" hangingPunct="0">
        <a:spcBef>
          <a:spcPct val="0"/>
        </a:spcBef>
        <a:spcAft>
          <a:spcPct val="0"/>
        </a:spcAft>
        <a:defRPr sz="2800">
          <a:solidFill>
            <a:schemeClr val="bg1"/>
          </a:solidFill>
          <a:latin typeface="Garamond Book" pitchFamily="124" charset="0"/>
          <a:ea typeface="ヒラギノ角ゴ Pro W3" pitchFamily="48" charset="-128"/>
          <a:cs typeface="ヒラギノ角ゴ Pro W3" pitchFamily="-65" charset="-128"/>
        </a:defRPr>
      </a:lvl5pPr>
      <a:lvl6pPr marL="457200" algn="l" rtl="0" fontAlgn="base">
        <a:spcBef>
          <a:spcPct val="0"/>
        </a:spcBef>
        <a:spcAft>
          <a:spcPct val="0"/>
        </a:spcAft>
        <a:defRPr sz="2800">
          <a:solidFill>
            <a:schemeClr val="bg1"/>
          </a:solidFill>
          <a:latin typeface="Garamond Book" pitchFamily="124" charset="0"/>
          <a:ea typeface="ヒラギノ角ゴ Pro W3" pitchFamily="48" charset="-128"/>
        </a:defRPr>
      </a:lvl6pPr>
      <a:lvl7pPr marL="914400" algn="l" rtl="0" fontAlgn="base">
        <a:spcBef>
          <a:spcPct val="0"/>
        </a:spcBef>
        <a:spcAft>
          <a:spcPct val="0"/>
        </a:spcAft>
        <a:defRPr sz="2800">
          <a:solidFill>
            <a:schemeClr val="bg1"/>
          </a:solidFill>
          <a:latin typeface="Garamond Book" pitchFamily="124" charset="0"/>
          <a:ea typeface="ヒラギノ角ゴ Pro W3" pitchFamily="48" charset="-128"/>
        </a:defRPr>
      </a:lvl7pPr>
      <a:lvl8pPr marL="1371600" algn="l" rtl="0" fontAlgn="base">
        <a:spcBef>
          <a:spcPct val="0"/>
        </a:spcBef>
        <a:spcAft>
          <a:spcPct val="0"/>
        </a:spcAft>
        <a:defRPr sz="2800">
          <a:solidFill>
            <a:schemeClr val="bg1"/>
          </a:solidFill>
          <a:latin typeface="Garamond Book" pitchFamily="124" charset="0"/>
          <a:ea typeface="ヒラギノ角ゴ Pro W3" pitchFamily="48" charset="-128"/>
        </a:defRPr>
      </a:lvl8pPr>
      <a:lvl9pPr marL="1828800" algn="l" rtl="0" fontAlgn="base">
        <a:spcBef>
          <a:spcPct val="0"/>
        </a:spcBef>
        <a:spcAft>
          <a:spcPct val="0"/>
        </a:spcAft>
        <a:defRPr sz="2800">
          <a:solidFill>
            <a:schemeClr val="bg1"/>
          </a:solidFill>
          <a:latin typeface="Garamond Book" pitchFamily="124" charset="0"/>
          <a:ea typeface="ヒラギノ角ゴ Pro W3" pitchFamily="48"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ヒラギノ角ゴ Pro W3" pitchFamily="-65" charset="-128"/>
        </a:defRPr>
      </a:lvl1pPr>
      <a:lvl2pPr marL="742950" indent="-285750" algn="l" rtl="0" eaLnBrk="0" fontAlgn="base" hangingPunct="0">
        <a:spcBef>
          <a:spcPct val="20000"/>
        </a:spcBef>
        <a:spcAft>
          <a:spcPct val="0"/>
        </a:spcAft>
        <a:buChar char="–"/>
        <a:defRPr sz="2000">
          <a:solidFill>
            <a:schemeClr val="tx1"/>
          </a:solidFill>
          <a:latin typeface="+mn-lt"/>
          <a:ea typeface="+mn-ea"/>
          <a:cs typeface="ヒラギノ角ゴ Pro W3" pitchFamily="-65" charset="-128"/>
        </a:defRPr>
      </a:lvl2pPr>
      <a:lvl3pPr marL="1143000" indent="-228600" algn="l" rtl="0" eaLnBrk="0" fontAlgn="base" hangingPunct="0">
        <a:spcBef>
          <a:spcPct val="20000"/>
        </a:spcBef>
        <a:spcAft>
          <a:spcPct val="0"/>
        </a:spcAft>
        <a:buChar char="•"/>
        <a:defRPr sz="1600">
          <a:solidFill>
            <a:schemeClr val="tx1"/>
          </a:solidFill>
          <a:latin typeface="+mn-lt"/>
          <a:ea typeface="+mn-ea"/>
          <a:cs typeface="ヒラギノ角ゴ Pro W3" pitchFamily="-65" charset="-128"/>
        </a:defRPr>
      </a:lvl3pPr>
      <a:lvl4pPr marL="1600200" indent="-228600" algn="l" rtl="0" eaLnBrk="0" fontAlgn="base" hangingPunct="0">
        <a:spcBef>
          <a:spcPct val="20000"/>
        </a:spcBef>
        <a:spcAft>
          <a:spcPct val="0"/>
        </a:spcAft>
        <a:buChar char="–"/>
        <a:defRPr sz="1400">
          <a:solidFill>
            <a:schemeClr val="tx1"/>
          </a:solidFill>
          <a:latin typeface="+mn-lt"/>
          <a:ea typeface="+mn-ea"/>
          <a:cs typeface="ヒラギノ角ゴ Pro W3" pitchFamily="-65" charset="-128"/>
        </a:defRPr>
      </a:lvl4pPr>
      <a:lvl5pPr marL="2057400" indent="-228600" algn="l" rtl="0" eaLnBrk="0" fontAlgn="base" hangingPunct="0">
        <a:spcBef>
          <a:spcPct val="20000"/>
        </a:spcBef>
        <a:spcAft>
          <a:spcPct val="0"/>
        </a:spcAft>
        <a:buChar char="»"/>
        <a:defRPr sz="1400">
          <a:solidFill>
            <a:schemeClr val="tx1"/>
          </a:solidFill>
          <a:latin typeface="+mn-lt"/>
          <a:ea typeface="+mn-ea"/>
          <a:cs typeface="ヒラギノ角ゴ Pro W3" pitchFamily="-65" charset="-128"/>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3.jpe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4.pdf"/><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df"/><Relationship Id="rId5" Type="http://schemas.openxmlformats.org/officeDocument/2006/relationships/image" Target="../media/image5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362200" y="2362200"/>
            <a:ext cx="5745163" cy="862013"/>
          </a:xfrm>
        </p:spPr>
        <p:txBody>
          <a:bodyPr/>
          <a:lstStyle/>
          <a:p>
            <a:pPr algn="ctr" eaLnBrk="1" hangingPunct="1"/>
            <a:r>
              <a:rPr lang="en-US" sz="3600" dirty="0" smtClean="0"/>
              <a:t>Obesity Management in Primary Care</a:t>
            </a:r>
            <a:endParaRPr lang="en-US" sz="3600" dirty="0" smtClean="0">
              <a:cs typeface="ヒラギノ角ゴ Pro W3" pitchFamily="-110" charset="-128"/>
            </a:endParaRPr>
          </a:p>
        </p:txBody>
      </p:sp>
      <p:sp>
        <p:nvSpPr>
          <p:cNvPr id="16387" name="Rectangle 3"/>
          <p:cNvSpPr>
            <a:spLocks noGrp="1" noChangeArrowheads="1"/>
          </p:cNvSpPr>
          <p:nvPr>
            <p:ph type="subTitle" idx="1"/>
          </p:nvPr>
        </p:nvSpPr>
        <p:spPr/>
        <p:txBody>
          <a:bodyPr/>
          <a:lstStyle/>
          <a:p>
            <a:pPr algn="ctr"/>
            <a:r>
              <a:rPr lang="de-DE" dirty="0" err="1" smtClean="0">
                <a:cs typeface="ヒラギノ角ゴ Pro W3" pitchFamily="-110" charset="-128"/>
              </a:rPr>
              <a:t>Arya</a:t>
            </a:r>
            <a:r>
              <a:rPr lang="de-DE" dirty="0" smtClean="0">
                <a:cs typeface="ヒラギノ角ゴ Pro W3" pitchFamily="-110" charset="-128"/>
              </a:rPr>
              <a:t> M Sharma, MD, </a:t>
            </a:r>
            <a:r>
              <a:rPr lang="de-DE" dirty="0" err="1" smtClean="0">
                <a:cs typeface="ヒラギノ角ゴ Pro W3" pitchFamily="-110" charset="-128"/>
              </a:rPr>
              <a:t>PhD</a:t>
            </a:r>
            <a:r>
              <a:rPr lang="de-DE" dirty="0" smtClean="0">
                <a:cs typeface="ヒラギノ角ゴ Pro W3" pitchFamily="-110" charset="-128"/>
              </a:rPr>
              <a:t>, </a:t>
            </a:r>
            <a:r>
              <a:rPr lang="de-DE" dirty="0" err="1" smtClean="0">
                <a:cs typeface="ヒラギノ角ゴ Pro W3" pitchFamily="-110" charset="-128"/>
              </a:rPr>
              <a:t>DSc</a:t>
            </a:r>
            <a:r>
              <a:rPr lang="de-DE" dirty="0" smtClean="0">
                <a:cs typeface="ヒラギノ角ゴ Pro W3" pitchFamily="-110" charset="-128"/>
              </a:rPr>
              <a:t>. (</a:t>
            </a:r>
            <a:r>
              <a:rPr lang="de-DE" dirty="0" err="1" smtClean="0">
                <a:cs typeface="ヒラギノ角ゴ Pro W3" pitchFamily="-110" charset="-128"/>
              </a:rPr>
              <a:t>h.c</a:t>
            </a:r>
            <a:r>
              <a:rPr lang="de-DE" dirty="0" smtClean="0">
                <a:cs typeface="ヒラギノ角ゴ Pro W3" pitchFamily="-110" charset="-128"/>
              </a:rPr>
              <a:t>.) FRCP(C)</a:t>
            </a:r>
          </a:p>
          <a:p>
            <a:pPr algn="ctr"/>
            <a:r>
              <a:rPr lang="de-DE" dirty="0" smtClean="0">
                <a:cs typeface="ヒラギノ角ゴ Pro W3" pitchFamily="-110" charset="-128"/>
              </a:rPr>
              <a:t>Professor of </a:t>
            </a:r>
            <a:r>
              <a:rPr lang="de-DE" dirty="0" err="1" smtClean="0">
                <a:cs typeface="ヒラギノ角ゴ Pro W3" pitchFamily="-110" charset="-128"/>
              </a:rPr>
              <a:t>Medicine</a:t>
            </a:r>
            <a:endParaRPr lang="de-DE" dirty="0" smtClean="0">
              <a:cs typeface="ヒラギノ角ゴ Pro W3" pitchFamily="-110" charset="-128"/>
            </a:endParaRPr>
          </a:p>
          <a:p>
            <a:pPr algn="ctr"/>
            <a:r>
              <a:rPr lang="de-DE" dirty="0" smtClean="0">
                <a:cs typeface="ヒラギノ角ゴ Pro W3" pitchFamily="-110" charset="-128"/>
              </a:rPr>
              <a:t>Research </a:t>
            </a:r>
            <a:r>
              <a:rPr lang="de-DE" dirty="0" err="1" smtClean="0">
                <a:cs typeface="ヒラギノ角ゴ Pro W3" pitchFamily="-110" charset="-128"/>
              </a:rPr>
              <a:t>Chair</a:t>
            </a:r>
            <a:r>
              <a:rPr lang="de-DE" dirty="0" smtClean="0">
                <a:cs typeface="ヒラギノ角ゴ Pro W3" pitchFamily="-110" charset="-128"/>
              </a:rPr>
              <a:t> </a:t>
            </a:r>
            <a:r>
              <a:rPr lang="de-DE" dirty="0" err="1" smtClean="0">
                <a:cs typeface="ヒラギノ角ゴ Pro W3" pitchFamily="-110" charset="-128"/>
              </a:rPr>
              <a:t>for</a:t>
            </a:r>
            <a:r>
              <a:rPr lang="de-DE" dirty="0" smtClean="0">
                <a:cs typeface="ヒラギノ角ゴ Pro W3" pitchFamily="-110" charset="-128"/>
              </a:rPr>
              <a:t> </a:t>
            </a:r>
            <a:r>
              <a:rPr lang="de-DE" dirty="0" err="1" smtClean="0">
                <a:cs typeface="ヒラギノ角ゴ Pro W3" pitchFamily="-110" charset="-128"/>
              </a:rPr>
              <a:t>Obesity</a:t>
            </a:r>
            <a:r>
              <a:rPr lang="de-DE" dirty="0" smtClean="0">
                <a:cs typeface="ヒラギノ角ゴ Pro W3" pitchFamily="-110" charset="-128"/>
              </a:rPr>
              <a:t> Research &amp; Management</a:t>
            </a:r>
          </a:p>
          <a:p>
            <a:pPr algn="ctr"/>
            <a:r>
              <a:rPr lang="de-DE" dirty="0" smtClean="0">
                <a:cs typeface="ヒラギノ角ゴ Pro W3" pitchFamily="-110" charset="-128"/>
              </a:rPr>
              <a:t>University of Alberta</a:t>
            </a:r>
            <a:br>
              <a:rPr lang="de-DE" dirty="0" smtClean="0">
                <a:cs typeface="ヒラギノ角ゴ Pro W3" pitchFamily="-110" charset="-128"/>
              </a:rPr>
            </a:br>
            <a:r>
              <a:rPr lang="de-DE" dirty="0" err="1" smtClean="0">
                <a:cs typeface="ヒラギノ角ゴ Pro W3" pitchFamily="-110" charset="-128"/>
              </a:rPr>
              <a:t>Medical</a:t>
            </a:r>
            <a:r>
              <a:rPr lang="de-DE" dirty="0" smtClean="0">
                <a:cs typeface="ヒラギノ角ゴ Pro W3" pitchFamily="-110" charset="-128"/>
              </a:rPr>
              <a:t> </a:t>
            </a:r>
            <a:r>
              <a:rPr lang="de-DE" dirty="0" err="1" smtClean="0">
                <a:cs typeface="ヒラギノ角ゴ Pro W3" pitchFamily="-110" charset="-128"/>
              </a:rPr>
              <a:t>Director</a:t>
            </a:r>
            <a:r>
              <a:rPr lang="de-DE" dirty="0" smtClean="0">
                <a:cs typeface="ヒラギノ角ゴ Pro W3" pitchFamily="-110" charset="-128"/>
              </a:rPr>
              <a:t/>
            </a:r>
            <a:br>
              <a:rPr lang="de-DE" dirty="0" smtClean="0">
                <a:cs typeface="ヒラギノ角ゴ Pro W3" pitchFamily="-110" charset="-128"/>
              </a:rPr>
            </a:br>
            <a:r>
              <a:rPr lang="de-DE" dirty="0" smtClean="0">
                <a:cs typeface="ヒラギノ角ゴ Pro W3" pitchFamily="-110" charset="-128"/>
              </a:rPr>
              <a:t>Alberta </a:t>
            </a:r>
            <a:r>
              <a:rPr lang="de-DE" dirty="0" err="1" smtClean="0">
                <a:cs typeface="ヒラギノ角ゴ Pro W3" pitchFamily="-110" charset="-128"/>
              </a:rPr>
              <a:t>Obesity</a:t>
            </a:r>
            <a:r>
              <a:rPr lang="de-DE" dirty="0" smtClean="0">
                <a:cs typeface="ヒラギノ角ゴ Pro W3" pitchFamily="-110" charset="-128"/>
              </a:rPr>
              <a:t> </a:t>
            </a:r>
            <a:r>
              <a:rPr lang="de-DE" dirty="0" err="1" smtClean="0">
                <a:cs typeface="ヒラギノ角ゴ Pro W3" pitchFamily="-110" charset="-128"/>
              </a:rPr>
              <a:t>Prevention</a:t>
            </a:r>
            <a:r>
              <a:rPr lang="de-DE" dirty="0" smtClean="0">
                <a:cs typeface="ヒラギノ角ゴ Pro W3" pitchFamily="-110" charset="-128"/>
              </a:rPr>
              <a:t> &amp; </a:t>
            </a:r>
            <a:r>
              <a:rPr lang="de-DE" dirty="0" err="1" smtClean="0">
                <a:cs typeface="ヒラギノ角ゴ Pro W3" pitchFamily="-110" charset="-128"/>
              </a:rPr>
              <a:t>Bariatric</a:t>
            </a:r>
            <a:r>
              <a:rPr lang="de-DE" dirty="0" smtClean="0">
                <a:cs typeface="ヒラギノ角ゴ Pro W3" pitchFamily="-110" charset="-128"/>
              </a:rPr>
              <a:t> </a:t>
            </a:r>
            <a:r>
              <a:rPr lang="de-DE" dirty="0" err="1" smtClean="0">
                <a:cs typeface="ヒラギノ角ゴ Pro W3" pitchFamily="-110" charset="-128"/>
              </a:rPr>
              <a:t>Care</a:t>
            </a:r>
            <a:r>
              <a:rPr lang="de-DE" dirty="0" smtClean="0">
                <a:cs typeface="ヒラギノ角ゴ Pro W3" pitchFamily="-110" charset="-128"/>
              </a:rPr>
              <a:t> </a:t>
            </a:r>
            <a:r>
              <a:rPr lang="de-DE" dirty="0" err="1" smtClean="0">
                <a:cs typeface="ヒラギノ角ゴ Pro W3" pitchFamily="-110" charset="-128"/>
              </a:rPr>
              <a:t>Strategy</a:t>
            </a:r>
            <a:endParaRPr lang="de-DE" dirty="0" smtClean="0">
              <a:cs typeface="ヒラギノ角ゴ Pro W3" pitchFamily="-110" charset="-128"/>
            </a:endParaRPr>
          </a:p>
          <a:p>
            <a:pPr algn="ctr"/>
            <a:r>
              <a:rPr lang="de-DE" dirty="0" smtClean="0">
                <a:cs typeface="ヒラギノ角ゴ Pro W3" pitchFamily="-110" charset="-128"/>
              </a:rPr>
              <a:t>Edmonton, AB, Canada</a:t>
            </a:r>
          </a:p>
          <a:p>
            <a:pPr algn="ctr"/>
            <a:r>
              <a:rPr lang="de-DE" dirty="0" err="1" smtClean="0">
                <a:cs typeface="ヒラギノ角ゴ Pro W3" pitchFamily="-110" charset="-128"/>
              </a:rPr>
              <a:t>www.drsharma.ca</a:t>
            </a:r>
            <a:endParaRPr lang="de-DE" dirty="0" smtClean="0">
              <a:cs typeface="ヒラギノ角ゴ Pro W3" pitchFamily="-110" charset="-128"/>
            </a:endParaRPr>
          </a:p>
          <a:p>
            <a:pPr eaLnBrk="1" hangingPunct="1"/>
            <a:endParaRPr lang="en-US" dirty="0" smtClean="0">
              <a:cs typeface="ヒラギノ角ゴ Pro W3" pitchFamily="-11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smtClean="0"/>
              <a:t>Ask</a:t>
            </a:r>
            <a:endParaRPr lang="en-US" sz="3600" b="1" dirty="0"/>
          </a:p>
        </p:txBody>
      </p:sp>
      <p:sp>
        <p:nvSpPr>
          <p:cNvPr id="3" name="Content Placeholder 2"/>
          <p:cNvSpPr>
            <a:spLocks noGrp="1"/>
          </p:cNvSpPr>
          <p:nvPr>
            <p:ph idx="1"/>
          </p:nvPr>
        </p:nvSpPr>
        <p:spPr>
          <a:xfrm>
            <a:off x="838200" y="1447800"/>
            <a:ext cx="7620000" cy="4648200"/>
          </a:xfrm>
        </p:spPr>
        <p:txBody>
          <a:bodyPr/>
          <a:lstStyle/>
          <a:p>
            <a:r>
              <a:rPr lang="en-US" sz="3200" dirty="0" smtClean="0">
                <a:solidFill>
                  <a:srgbClr val="CCCCCC"/>
                </a:solidFill>
              </a:rPr>
              <a:t>Ask for permission to talk about </a:t>
            </a:r>
            <a:r>
              <a:rPr lang="en-US" sz="3200" dirty="0" smtClean="0">
                <a:solidFill>
                  <a:srgbClr val="CCCCCC"/>
                </a:solidFill>
              </a:rPr>
              <a:t>weight</a:t>
            </a:r>
            <a:endParaRPr lang="en-US" sz="3200" baseline="30000" dirty="0" smtClean="0">
              <a:solidFill>
                <a:srgbClr val="CCCCCC"/>
              </a:solidFill>
            </a:endParaRPr>
          </a:p>
          <a:p>
            <a:r>
              <a:rPr lang="en-US" sz="3200" dirty="0" smtClean="0">
                <a:solidFill>
                  <a:srgbClr val="CCCCCC"/>
                </a:solidFill>
              </a:rPr>
              <a:t>Be non-</a:t>
            </a:r>
            <a:r>
              <a:rPr lang="en-US" sz="3200" dirty="0" smtClean="0">
                <a:solidFill>
                  <a:srgbClr val="CCCCCC"/>
                </a:solidFill>
              </a:rPr>
              <a:t>judgmental </a:t>
            </a:r>
            <a:endParaRPr lang="en-US" sz="3200" dirty="0" smtClean="0">
              <a:solidFill>
                <a:srgbClr val="CCCCCC"/>
              </a:solidFill>
            </a:endParaRPr>
          </a:p>
          <a:p>
            <a:r>
              <a:rPr lang="en-US" sz="3200" dirty="0" smtClean="0"/>
              <a:t>Explore Readiness for </a:t>
            </a:r>
            <a:r>
              <a:rPr lang="en-US" sz="3200" dirty="0" smtClean="0"/>
              <a:t>Change</a:t>
            </a:r>
            <a:endParaRPr lang="en-US"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467600" cy="685800"/>
          </a:xfrm>
        </p:spPr>
        <p:txBody>
          <a:bodyPr/>
          <a:lstStyle/>
          <a:p>
            <a:r>
              <a:rPr lang="en-US" dirty="0" smtClean="0"/>
              <a:t>Readiness for Change</a:t>
            </a:r>
            <a:endParaRPr lang="en-US" dirty="0"/>
          </a:p>
        </p:txBody>
      </p:sp>
      <p:pic>
        <p:nvPicPr>
          <p:cNvPr id="4" name="Picture 3"/>
          <p:cNvPicPr>
            <a:picLocks noChangeAspect="1"/>
          </p:cNvPicPr>
          <p:nvPr/>
        </p:nvPicPr>
        <p:blipFill>
          <a:blip r:embed="rId2"/>
          <a:stretch>
            <a:fillRect/>
          </a:stretch>
        </p:blipFill>
        <p:spPr>
          <a:xfrm>
            <a:off x="457200" y="1447800"/>
            <a:ext cx="7848600" cy="465741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smtClean="0"/>
              <a:t>Assess</a:t>
            </a:r>
            <a:endParaRPr lang="en-US" sz="36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t>BMI and Waist </a:t>
            </a:r>
            <a:r>
              <a:rPr lang="en-US" sz="3200" dirty="0" smtClean="0"/>
              <a:t>Circumference</a:t>
            </a:r>
            <a:endParaRPr lang="en-US" sz="3200" dirty="0" smtClean="0"/>
          </a:p>
        </p:txBody>
      </p:sp>
      <p:pic>
        <p:nvPicPr>
          <p:cNvPr id="4" name="Picture 3"/>
          <p:cNvPicPr>
            <a:picLocks noChangeAspect="1"/>
          </p:cNvPicPr>
          <p:nvPr/>
        </p:nvPicPr>
        <p:blipFill>
          <a:blip r:embed="rId2"/>
          <a:stretch>
            <a:fillRect/>
          </a:stretch>
        </p:blipFill>
        <p:spPr>
          <a:xfrm>
            <a:off x="228599" y="2209800"/>
            <a:ext cx="8418633" cy="304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736725" y="1909763"/>
            <a:ext cx="6580188" cy="3275012"/>
          </a:xfrm>
          <a:prstGeom prst="rect">
            <a:avLst/>
          </a:prstGeom>
          <a:gradFill rotWithShape="0">
            <a:gsLst>
              <a:gs pos="0">
                <a:srgbClr val="0033CC"/>
              </a:gs>
              <a:gs pos="100000">
                <a:srgbClr val="0000A4"/>
              </a:gs>
            </a:gsLst>
            <a:lin ang="5400000" scaled="1"/>
          </a:gradFill>
          <a:ln w="9525">
            <a:noFill/>
            <a:miter lim="800000"/>
            <a:headEnd/>
            <a:tailEnd/>
          </a:ln>
        </p:spPr>
        <p:txBody>
          <a:bodyPr wrap="none" anchor="ctr">
            <a:prstTxWarp prst="textNoShape">
              <a:avLst/>
            </a:prstTxWarp>
          </a:bodyPr>
          <a:lstStyle/>
          <a:p>
            <a:pPr algn="ctr" eaLnBrk="0" hangingPunct="0"/>
            <a:endParaRPr lang="en-US" sz="1800"/>
          </a:p>
        </p:txBody>
      </p:sp>
      <p:sp>
        <p:nvSpPr>
          <p:cNvPr id="72707" name="Rectangle 4"/>
          <p:cNvSpPr>
            <a:spLocks noGrp="1" noChangeArrowheads="1"/>
          </p:cNvSpPr>
          <p:nvPr>
            <p:ph type="title"/>
          </p:nvPr>
        </p:nvSpPr>
        <p:spPr>
          <a:xfrm>
            <a:off x="152401" y="228600"/>
            <a:ext cx="7315200" cy="914400"/>
          </a:xfrm>
        </p:spPr>
        <p:txBody>
          <a:bodyPr/>
          <a:lstStyle/>
          <a:p>
            <a:r>
              <a:rPr lang="en-US" dirty="0" smtClean="0"/>
              <a:t> Relationship </a:t>
            </a:r>
            <a:r>
              <a:rPr lang="en-US" dirty="0"/>
              <a:t>Between BMI and Percent </a:t>
            </a:r>
            <a:r>
              <a:rPr lang="en-US" dirty="0" smtClean="0"/>
              <a:t>Body Fat </a:t>
            </a:r>
            <a:r>
              <a:rPr lang="en-US" dirty="0"/>
              <a:t>in Men and Women</a:t>
            </a:r>
          </a:p>
        </p:txBody>
      </p:sp>
      <p:sp>
        <p:nvSpPr>
          <p:cNvPr id="72708" name="Text Box 5"/>
          <p:cNvSpPr txBox="1">
            <a:spLocks noChangeArrowheads="1"/>
          </p:cNvSpPr>
          <p:nvPr/>
        </p:nvSpPr>
        <p:spPr bwMode="auto">
          <a:xfrm>
            <a:off x="609600" y="6477000"/>
            <a:ext cx="8169275" cy="336550"/>
          </a:xfrm>
          <a:prstGeom prst="rect">
            <a:avLst/>
          </a:prstGeom>
          <a:noFill/>
          <a:ln w="9525">
            <a:noFill/>
            <a:miter lim="800000"/>
            <a:headEnd/>
            <a:tailEnd/>
          </a:ln>
        </p:spPr>
        <p:txBody>
          <a:bodyPr anchor="b">
            <a:prstTxWarp prst="textNoShape">
              <a:avLst/>
            </a:prstTxWarp>
            <a:spAutoFit/>
          </a:bodyPr>
          <a:lstStyle/>
          <a:p>
            <a:pPr algn="r"/>
            <a:r>
              <a:rPr lang="en-US" sz="1600" b="0" dirty="0">
                <a:solidFill>
                  <a:srgbClr val="000000"/>
                </a:solidFill>
                <a:ea typeface="Times New Roman" pitchFamily="-65" charset="0"/>
                <a:cs typeface="Times New Roman" pitchFamily="-65" charset="0"/>
              </a:rPr>
              <a:t>Adapted from: Gallagher et al. </a:t>
            </a:r>
            <a:r>
              <a:rPr lang="en-US" sz="1600" b="0" i="1" dirty="0">
                <a:solidFill>
                  <a:srgbClr val="000000"/>
                </a:solidFill>
                <a:ea typeface="Times New Roman" pitchFamily="-65" charset="0"/>
                <a:cs typeface="Times New Roman" pitchFamily="-65" charset="0"/>
              </a:rPr>
              <a:t>Am J </a:t>
            </a:r>
            <a:r>
              <a:rPr lang="en-US" sz="1600" b="0" i="1" dirty="0" err="1">
                <a:solidFill>
                  <a:srgbClr val="000000"/>
                </a:solidFill>
                <a:ea typeface="Times New Roman" pitchFamily="-65" charset="0"/>
                <a:cs typeface="Times New Roman" pitchFamily="-65" charset="0"/>
              </a:rPr>
              <a:t>Clin</a:t>
            </a:r>
            <a:r>
              <a:rPr lang="en-US" sz="1600" b="0" i="1" dirty="0">
                <a:solidFill>
                  <a:srgbClr val="000000"/>
                </a:solidFill>
                <a:ea typeface="Times New Roman" pitchFamily="-65" charset="0"/>
                <a:cs typeface="Times New Roman" pitchFamily="-65" charset="0"/>
              </a:rPr>
              <a:t> </a:t>
            </a:r>
            <a:r>
              <a:rPr lang="en-US" sz="1600" b="0" i="1" dirty="0" err="1">
                <a:solidFill>
                  <a:srgbClr val="000000"/>
                </a:solidFill>
                <a:ea typeface="Times New Roman" pitchFamily="-65" charset="0"/>
                <a:cs typeface="Times New Roman" pitchFamily="-65" charset="0"/>
              </a:rPr>
              <a:t>Nutr</a:t>
            </a:r>
            <a:r>
              <a:rPr lang="en-US" sz="1600" b="0" i="1" dirty="0">
                <a:solidFill>
                  <a:srgbClr val="000000"/>
                </a:solidFill>
                <a:ea typeface="Times New Roman" pitchFamily="-65" charset="0"/>
                <a:cs typeface="Times New Roman" pitchFamily="-65" charset="0"/>
              </a:rPr>
              <a:t> </a:t>
            </a:r>
            <a:r>
              <a:rPr lang="en-US" sz="1600" b="0" dirty="0">
                <a:solidFill>
                  <a:srgbClr val="000000"/>
                </a:solidFill>
                <a:ea typeface="Times New Roman" pitchFamily="-65" charset="0"/>
                <a:cs typeface="Times New Roman" pitchFamily="-65" charset="0"/>
              </a:rPr>
              <a:t>2000;72:694.</a:t>
            </a:r>
          </a:p>
        </p:txBody>
      </p:sp>
      <p:sp>
        <p:nvSpPr>
          <p:cNvPr id="72709" name="Text Box 6"/>
          <p:cNvSpPr txBox="1">
            <a:spLocks noChangeArrowheads="1"/>
          </p:cNvSpPr>
          <p:nvPr/>
        </p:nvSpPr>
        <p:spPr bwMode="auto">
          <a:xfrm rot="-5400000">
            <a:off x="-324643" y="3217068"/>
            <a:ext cx="2266950" cy="442913"/>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300" b="0"/>
              <a:t>Body Fat (%)</a:t>
            </a:r>
          </a:p>
        </p:txBody>
      </p:sp>
      <p:sp>
        <p:nvSpPr>
          <p:cNvPr id="72710" name="Text Box 7"/>
          <p:cNvSpPr txBox="1">
            <a:spLocks noChangeArrowheads="1"/>
          </p:cNvSpPr>
          <p:nvPr/>
        </p:nvSpPr>
        <p:spPr bwMode="auto">
          <a:xfrm>
            <a:off x="3221038" y="5732463"/>
            <a:ext cx="34544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a:t>Body Mass Index (kg/m</a:t>
            </a:r>
            <a:r>
              <a:rPr lang="en-US" sz="2500" b="0" baseline="30000"/>
              <a:t>2</a:t>
            </a:r>
            <a:r>
              <a:rPr lang="en-US" sz="2200" b="0"/>
              <a:t>)</a:t>
            </a:r>
          </a:p>
        </p:txBody>
      </p:sp>
      <p:sp>
        <p:nvSpPr>
          <p:cNvPr id="72711" name="Text Box 8"/>
          <p:cNvSpPr txBox="1">
            <a:spLocks noChangeArrowheads="1"/>
          </p:cNvSpPr>
          <p:nvPr/>
        </p:nvSpPr>
        <p:spPr bwMode="auto">
          <a:xfrm>
            <a:off x="1460500" y="5294313"/>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a:t>0</a:t>
            </a:r>
          </a:p>
        </p:txBody>
      </p:sp>
      <p:sp>
        <p:nvSpPr>
          <p:cNvPr id="72712" name="Text Box 9"/>
          <p:cNvSpPr txBox="1">
            <a:spLocks noChangeArrowheads="1"/>
          </p:cNvSpPr>
          <p:nvPr/>
        </p:nvSpPr>
        <p:spPr bwMode="auto">
          <a:xfrm>
            <a:off x="2401888" y="5294313"/>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a:t>10</a:t>
            </a:r>
          </a:p>
        </p:txBody>
      </p:sp>
      <p:sp>
        <p:nvSpPr>
          <p:cNvPr id="72713" name="Text Box 10"/>
          <p:cNvSpPr txBox="1">
            <a:spLocks noChangeArrowheads="1"/>
          </p:cNvSpPr>
          <p:nvPr/>
        </p:nvSpPr>
        <p:spPr bwMode="auto">
          <a:xfrm>
            <a:off x="4630738" y="5294313"/>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a:t>30</a:t>
            </a:r>
          </a:p>
        </p:txBody>
      </p:sp>
      <p:sp>
        <p:nvSpPr>
          <p:cNvPr id="72714" name="Text Box 11"/>
          <p:cNvSpPr txBox="1">
            <a:spLocks noChangeArrowheads="1"/>
          </p:cNvSpPr>
          <p:nvPr/>
        </p:nvSpPr>
        <p:spPr bwMode="auto">
          <a:xfrm>
            <a:off x="5735638" y="5294313"/>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a:t>40</a:t>
            </a:r>
          </a:p>
        </p:txBody>
      </p:sp>
      <p:sp>
        <p:nvSpPr>
          <p:cNvPr id="72715" name="Text Box 12"/>
          <p:cNvSpPr txBox="1">
            <a:spLocks noChangeArrowheads="1"/>
          </p:cNvSpPr>
          <p:nvPr/>
        </p:nvSpPr>
        <p:spPr bwMode="auto">
          <a:xfrm>
            <a:off x="7964488" y="5294313"/>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a:t>60</a:t>
            </a:r>
          </a:p>
        </p:txBody>
      </p:sp>
      <p:grpSp>
        <p:nvGrpSpPr>
          <p:cNvPr id="2" name="Group 13"/>
          <p:cNvGrpSpPr>
            <a:grpSpLocks/>
          </p:cNvGrpSpPr>
          <p:nvPr/>
        </p:nvGrpSpPr>
        <p:grpSpPr bwMode="auto">
          <a:xfrm>
            <a:off x="1644650" y="5229225"/>
            <a:ext cx="6669088" cy="61913"/>
            <a:chOff x="1036" y="3294"/>
            <a:chExt cx="4201" cy="39"/>
          </a:xfrm>
        </p:grpSpPr>
        <p:sp>
          <p:nvSpPr>
            <p:cNvPr id="583967" name="Line 14"/>
            <p:cNvSpPr>
              <a:spLocks noChangeShapeType="1"/>
            </p:cNvSpPr>
            <p:nvPr/>
          </p:nvSpPr>
          <p:spPr bwMode="auto">
            <a:xfrm>
              <a:off x="1736" y="3294"/>
              <a:ext cx="0" cy="39"/>
            </a:xfrm>
            <a:prstGeom prst="line">
              <a:avLst/>
            </a:prstGeom>
            <a:noFill/>
            <a:ln w="28575">
              <a:solidFill>
                <a:srgbClr val="99CCFF"/>
              </a:solidFill>
              <a:round/>
              <a:headEnd/>
              <a:tailEnd/>
            </a:ln>
          </p:spPr>
          <p:txBody>
            <a:bodyPr>
              <a:prstTxWarp prst="textNoShape">
                <a:avLst/>
              </a:prstTxWarp>
            </a:bodyPr>
            <a:lstStyle/>
            <a:p>
              <a:endParaRPr lang="en-US"/>
            </a:p>
          </p:txBody>
        </p:sp>
        <p:sp>
          <p:nvSpPr>
            <p:cNvPr id="583968" name="Line 15"/>
            <p:cNvSpPr>
              <a:spLocks noChangeShapeType="1"/>
            </p:cNvSpPr>
            <p:nvPr/>
          </p:nvSpPr>
          <p:spPr bwMode="auto">
            <a:xfrm>
              <a:off x="3136" y="3294"/>
              <a:ext cx="0" cy="39"/>
            </a:xfrm>
            <a:prstGeom prst="line">
              <a:avLst/>
            </a:prstGeom>
            <a:noFill/>
            <a:ln w="28575">
              <a:solidFill>
                <a:srgbClr val="99CCFF"/>
              </a:solidFill>
              <a:round/>
              <a:headEnd/>
              <a:tailEnd/>
            </a:ln>
          </p:spPr>
          <p:txBody>
            <a:bodyPr>
              <a:prstTxWarp prst="textNoShape">
                <a:avLst/>
              </a:prstTxWarp>
            </a:bodyPr>
            <a:lstStyle/>
            <a:p>
              <a:endParaRPr lang="en-US"/>
            </a:p>
          </p:txBody>
        </p:sp>
        <p:sp>
          <p:nvSpPr>
            <p:cNvPr id="583969" name="Line 16"/>
            <p:cNvSpPr>
              <a:spLocks noChangeShapeType="1"/>
            </p:cNvSpPr>
            <p:nvPr/>
          </p:nvSpPr>
          <p:spPr bwMode="auto">
            <a:xfrm>
              <a:off x="3836" y="3294"/>
              <a:ext cx="0" cy="39"/>
            </a:xfrm>
            <a:prstGeom prst="line">
              <a:avLst/>
            </a:prstGeom>
            <a:noFill/>
            <a:ln w="28575">
              <a:solidFill>
                <a:srgbClr val="99CCFF"/>
              </a:solidFill>
              <a:round/>
              <a:headEnd/>
              <a:tailEnd/>
            </a:ln>
          </p:spPr>
          <p:txBody>
            <a:bodyPr>
              <a:prstTxWarp prst="textNoShape">
                <a:avLst/>
              </a:prstTxWarp>
            </a:bodyPr>
            <a:lstStyle/>
            <a:p>
              <a:endParaRPr lang="en-US"/>
            </a:p>
          </p:txBody>
        </p:sp>
        <p:sp>
          <p:nvSpPr>
            <p:cNvPr id="583970" name="Line 17"/>
            <p:cNvSpPr>
              <a:spLocks noChangeShapeType="1"/>
            </p:cNvSpPr>
            <p:nvPr/>
          </p:nvSpPr>
          <p:spPr bwMode="auto">
            <a:xfrm>
              <a:off x="4536" y="3294"/>
              <a:ext cx="0" cy="39"/>
            </a:xfrm>
            <a:prstGeom prst="line">
              <a:avLst/>
            </a:prstGeom>
            <a:noFill/>
            <a:ln w="28575">
              <a:solidFill>
                <a:srgbClr val="99CCFF"/>
              </a:solidFill>
              <a:round/>
              <a:headEnd/>
              <a:tailEnd/>
            </a:ln>
          </p:spPr>
          <p:txBody>
            <a:bodyPr>
              <a:prstTxWarp prst="textNoShape">
                <a:avLst/>
              </a:prstTxWarp>
            </a:bodyPr>
            <a:lstStyle/>
            <a:p>
              <a:endParaRPr lang="en-US"/>
            </a:p>
          </p:txBody>
        </p:sp>
        <p:sp>
          <p:nvSpPr>
            <p:cNvPr id="583971" name="Line 18"/>
            <p:cNvSpPr>
              <a:spLocks noChangeShapeType="1"/>
            </p:cNvSpPr>
            <p:nvPr/>
          </p:nvSpPr>
          <p:spPr bwMode="auto">
            <a:xfrm>
              <a:off x="5237" y="3294"/>
              <a:ext cx="0" cy="39"/>
            </a:xfrm>
            <a:prstGeom prst="line">
              <a:avLst/>
            </a:prstGeom>
            <a:noFill/>
            <a:ln w="28575">
              <a:solidFill>
                <a:srgbClr val="99CCFF"/>
              </a:solidFill>
              <a:round/>
              <a:headEnd/>
              <a:tailEnd/>
            </a:ln>
          </p:spPr>
          <p:txBody>
            <a:bodyPr>
              <a:prstTxWarp prst="textNoShape">
                <a:avLst/>
              </a:prstTxWarp>
            </a:bodyPr>
            <a:lstStyle/>
            <a:p>
              <a:endParaRPr lang="en-US"/>
            </a:p>
          </p:txBody>
        </p:sp>
        <p:sp>
          <p:nvSpPr>
            <p:cNvPr id="583972" name="Line 19"/>
            <p:cNvSpPr>
              <a:spLocks noChangeShapeType="1"/>
            </p:cNvSpPr>
            <p:nvPr/>
          </p:nvSpPr>
          <p:spPr bwMode="auto">
            <a:xfrm>
              <a:off x="1036" y="3294"/>
              <a:ext cx="0" cy="39"/>
            </a:xfrm>
            <a:prstGeom prst="line">
              <a:avLst/>
            </a:prstGeom>
            <a:noFill/>
            <a:ln w="28575">
              <a:solidFill>
                <a:srgbClr val="99CCFF"/>
              </a:solidFill>
              <a:round/>
              <a:headEnd/>
              <a:tailEnd/>
            </a:ln>
          </p:spPr>
          <p:txBody>
            <a:bodyPr>
              <a:prstTxWarp prst="textNoShape">
                <a:avLst/>
              </a:prstTxWarp>
            </a:bodyPr>
            <a:lstStyle/>
            <a:p>
              <a:endParaRPr lang="en-US"/>
            </a:p>
          </p:txBody>
        </p:sp>
        <p:sp>
          <p:nvSpPr>
            <p:cNvPr id="583973" name="Line 20"/>
            <p:cNvSpPr>
              <a:spLocks noChangeShapeType="1"/>
            </p:cNvSpPr>
            <p:nvPr/>
          </p:nvSpPr>
          <p:spPr bwMode="auto">
            <a:xfrm>
              <a:off x="2436" y="3294"/>
              <a:ext cx="0" cy="39"/>
            </a:xfrm>
            <a:prstGeom prst="line">
              <a:avLst/>
            </a:prstGeom>
            <a:noFill/>
            <a:ln w="28575">
              <a:solidFill>
                <a:srgbClr val="99CCFF"/>
              </a:solidFill>
              <a:round/>
              <a:headEnd/>
              <a:tailEnd/>
            </a:ln>
          </p:spPr>
          <p:txBody>
            <a:bodyPr>
              <a:prstTxWarp prst="textNoShape">
                <a:avLst/>
              </a:prstTxWarp>
            </a:bodyPr>
            <a:lstStyle/>
            <a:p>
              <a:endParaRPr lang="en-US"/>
            </a:p>
          </p:txBody>
        </p:sp>
      </p:grpSp>
      <p:sp>
        <p:nvSpPr>
          <p:cNvPr id="72717" name="Text Box 21"/>
          <p:cNvSpPr txBox="1">
            <a:spLocks noChangeArrowheads="1"/>
          </p:cNvSpPr>
          <p:nvPr/>
        </p:nvSpPr>
        <p:spPr bwMode="auto">
          <a:xfrm>
            <a:off x="3544888" y="5294313"/>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a:t>20</a:t>
            </a:r>
          </a:p>
        </p:txBody>
      </p:sp>
      <p:sp>
        <p:nvSpPr>
          <p:cNvPr id="72718" name="Text Box 22"/>
          <p:cNvSpPr txBox="1">
            <a:spLocks noChangeArrowheads="1"/>
          </p:cNvSpPr>
          <p:nvPr/>
        </p:nvSpPr>
        <p:spPr bwMode="auto">
          <a:xfrm>
            <a:off x="6859588" y="5294313"/>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a:t>50</a:t>
            </a:r>
          </a:p>
        </p:txBody>
      </p:sp>
      <p:grpSp>
        <p:nvGrpSpPr>
          <p:cNvPr id="3" name="Group 23"/>
          <p:cNvGrpSpPr>
            <a:grpSpLocks/>
          </p:cNvGrpSpPr>
          <p:nvPr/>
        </p:nvGrpSpPr>
        <p:grpSpPr bwMode="auto">
          <a:xfrm>
            <a:off x="3221038" y="2151063"/>
            <a:ext cx="4583112" cy="3067050"/>
            <a:chOff x="2029" y="1355"/>
            <a:chExt cx="2887" cy="1932"/>
          </a:xfrm>
        </p:grpSpPr>
        <p:sp>
          <p:nvSpPr>
            <p:cNvPr id="72723" name="Line 24"/>
            <p:cNvSpPr>
              <a:spLocks noChangeShapeType="1"/>
            </p:cNvSpPr>
            <p:nvPr/>
          </p:nvSpPr>
          <p:spPr bwMode="auto">
            <a:xfrm>
              <a:off x="2241" y="3167"/>
              <a:ext cx="66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24" name="Line 25"/>
            <p:cNvSpPr>
              <a:spLocks noChangeShapeType="1"/>
            </p:cNvSpPr>
            <p:nvPr/>
          </p:nvSpPr>
          <p:spPr bwMode="auto">
            <a:xfrm flipH="1" flipV="1">
              <a:off x="2331" y="3153"/>
              <a:ext cx="574" cy="14"/>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25" name="Line 26"/>
            <p:cNvSpPr>
              <a:spLocks noChangeShapeType="1"/>
            </p:cNvSpPr>
            <p:nvPr/>
          </p:nvSpPr>
          <p:spPr bwMode="auto">
            <a:xfrm flipH="1">
              <a:off x="2321" y="3153"/>
              <a:ext cx="1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26" name="Line 27"/>
            <p:cNvSpPr>
              <a:spLocks noChangeShapeType="1"/>
            </p:cNvSpPr>
            <p:nvPr/>
          </p:nvSpPr>
          <p:spPr bwMode="auto">
            <a:xfrm>
              <a:off x="2321" y="3153"/>
              <a:ext cx="15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27" name="Line 28"/>
            <p:cNvSpPr>
              <a:spLocks noChangeShapeType="1"/>
            </p:cNvSpPr>
            <p:nvPr/>
          </p:nvSpPr>
          <p:spPr bwMode="auto">
            <a:xfrm flipH="1" flipV="1">
              <a:off x="2432" y="3140"/>
              <a:ext cx="40"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28" name="Line 29"/>
            <p:cNvSpPr>
              <a:spLocks noChangeShapeType="1"/>
            </p:cNvSpPr>
            <p:nvPr/>
          </p:nvSpPr>
          <p:spPr bwMode="auto">
            <a:xfrm>
              <a:off x="2432" y="3140"/>
              <a:ext cx="1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29" name="Line 30"/>
            <p:cNvSpPr>
              <a:spLocks noChangeShapeType="1"/>
            </p:cNvSpPr>
            <p:nvPr/>
          </p:nvSpPr>
          <p:spPr bwMode="auto">
            <a:xfrm flipH="1">
              <a:off x="2372" y="3140"/>
              <a:ext cx="7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0" name="Line 31"/>
            <p:cNvSpPr>
              <a:spLocks noChangeShapeType="1"/>
            </p:cNvSpPr>
            <p:nvPr/>
          </p:nvSpPr>
          <p:spPr bwMode="auto">
            <a:xfrm>
              <a:off x="2372" y="3140"/>
              <a:ext cx="2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1" name="Line 32"/>
            <p:cNvSpPr>
              <a:spLocks noChangeShapeType="1"/>
            </p:cNvSpPr>
            <p:nvPr/>
          </p:nvSpPr>
          <p:spPr bwMode="auto">
            <a:xfrm flipV="1">
              <a:off x="2392" y="3127"/>
              <a:ext cx="13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2" name="Line 33"/>
            <p:cNvSpPr>
              <a:spLocks noChangeShapeType="1"/>
            </p:cNvSpPr>
            <p:nvPr/>
          </p:nvSpPr>
          <p:spPr bwMode="auto">
            <a:xfrm>
              <a:off x="2523" y="3127"/>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3" name="Line 34"/>
            <p:cNvSpPr>
              <a:spLocks noChangeShapeType="1"/>
            </p:cNvSpPr>
            <p:nvPr/>
          </p:nvSpPr>
          <p:spPr bwMode="auto">
            <a:xfrm flipH="1" flipV="1">
              <a:off x="2573" y="3114"/>
              <a:ext cx="12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4" name="Line 35"/>
            <p:cNvSpPr>
              <a:spLocks noChangeShapeType="1"/>
            </p:cNvSpPr>
            <p:nvPr/>
          </p:nvSpPr>
          <p:spPr bwMode="auto">
            <a:xfrm flipH="1" flipV="1">
              <a:off x="2331" y="3101"/>
              <a:ext cx="242"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5" name="Line 36"/>
            <p:cNvSpPr>
              <a:spLocks noChangeShapeType="1"/>
            </p:cNvSpPr>
            <p:nvPr/>
          </p:nvSpPr>
          <p:spPr bwMode="auto">
            <a:xfrm flipH="1" flipV="1">
              <a:off x="2321" y="3087"/>
              <a:ext cx="10" cy="14"/>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6" name="Line 37"/>
            <p:cNvSpPr>
              <a:spLocks noChangeShapeType="1"/>
            </p:cNvSpPr>
            <p:nvPr/>
          </p:nvSpPr>
          <p:spPr bwMode="auto">
            <a:xfrm>
              <a:off x="2321" y="3087"/>
              <a:ext cx="383"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7" name="Line 38"/>
            <p:cNvSpPr>
              <a:spLocks noChangeShapeType="1"/>
            </p:cNvSpPr>
            <p:nvPr/>
          </p:nvSpPr>
          <p:spPr bwMode="auto">
            <a:xfrm flipH="1">
              <a:off x="2553" y="3087"/>
              <a:ext cx="15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8" name="Line 39"/>
            <p:cNvSpPr>
              <a:spLocks noChangeShapeType="1"/>
            </p:cNvSpPr>
            <p:nvPr/>
          </p:nvSpPr>
          <p:spPr bwMode="auto">
            <a:xfrm>
              <a:off x="2553" y="3087"/>
              <a:ext cx="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39" name="Line 40"/>
            <p:cNvSpPr>
              <a:spLocks noChangeShapeType="1"/>
            </p:cNvSpPr>
            <p:nvPr/>
          </p:nvSpPr>
          <p:spPr bwMode="auto">
            <a:xfrm flipH="1">
              <a:off x="2513" y="3087"/>
              <a:ext cx="4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0" name="Line 41"/>
            <p:cNvSpPr>
              <a:spLocks noChangeShapeType="1"/>
            </p:cNvSpPr>
            <p:nvPr/>
          </p:nvSpPr>
          <p:spPr bwMode="auto">
            <a:xfrm flipH="1" flipV="1">
              <a:off x="2442" y="3074"/>
              <a:ext cx="7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1" name="Line 42"/>
            <p:cNvSpPr>
              <a:spLocks noChangeShapeType="1"/>
            </p:cNvSpPr>
            <p:nvPr/>
          </p:nvSpPr>
          <p:spPr bwMode="auto">
            <a:xfrm>
              <a:off x="2442" y="3074"/>
              <a:ext cx="1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2" name="Line 43"/>
            <p:cNvSpPr>
              <a:spLocks noChangeShapeType="1"/>
            </p:cNvSpPr>
            <p:nvPr/>
          </p:nvSpPr>
          <p:spPr bwMode="auto">
            <a:xfrm flipH="1">
              <a:off x="2462" y="3074"/>
              <a:ext cx="1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3" name="Line 44"/>
            <p:cNvSpPr>
              <a:spLocks noChangeShapeType="1"/>
            </p:cNvSpPr>
            <p:nvPr/>
          </p:nvSpPr>
          <p:spPr bwMode="auto">
            <a:xfrm>
              <a:off x="2462" y="3074"/>
              <a:ext cx="24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4" name="Line 45"/>
            <p:cNvSpPr>
              <a:spLocks noChangeShapeType="1"/>
            </p:cNvSpPr>
            <p:nvPr/>
          </p:nvSpPr>
          <p:spPr bwMode="auto">
            <a:xfrm flipH="1">
              <a:off x="2432" y="3074"/>
              <a:ext cx="2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5" name="Line 46"/>
            <p:cNvSpPr>
              <a:spLocks noChangeShapeType="1"/>
            </p:cNvSpPr>
            <p:nvPr/>
          </p:nvSpPr>
          <p:spPr bwMode="auto">
            <a:xfrm>
              <a:off x="2432" y="3074"/>
              <a:ext cx="10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6" name="Line 47"/>
            <p:cNvSpPr>
              <a:spLocks noChangeShapeType="1"/>
            </p:cNvSpPr>
            <p:nvPr/>
          </p:nvSpPr>
          <p:spPr bwMode="auto">
            <a:xfrm>
              <a:off x="2533" y="3074"/>
              <a:ext cx="10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7" name="Line 48"/>
            <p:cNvSpPr>
              <a:spLocks noChangeShapeType="1"/>
            </p:cNvSpPr>
            <p:nvPr/>
          </p:nvSpPr>
          <p:spPr bwMode="auto">
            <a:xfrm>
              <a:off x="2633" y="3074"/>
              <a:ext cx="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8" name="Line 49"/>
            <p:cNvSpPr>
              <a:spLocks noChangeShapeType="1"/>
            </p:cNvSpPr>
            <p:nvPr/>
          </p:nvSpPr>
          <p:spPr bwMode="auto">
            <a:xfrm flipH="1">
              <a:off x="2553" y="3074"/>
              <a:ext cx="1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49" name="Line 50"/>
            <p:cNvSpPr>
              <a:spLocks noChangeShapeType="1"/>
            </p:cNvSpPr>
            <p:nvPr/>
          </p:nvSpPr>
          <p:spPr bwMode="auto">
            <a:xfrm>
              <a:off x="2553" y="3074"/>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0" name="Line 51"/>
            <p:cNvSpPr>
              <a:spLocks noChangeShapeType="1"/>
            </p:cNvSpPr>
            <p:nvPr/>
          </p:nvSpPr>
          <p:spPr bwMode="auto">
            <a:xfrm flipH="1" flipV="1">
              <a:off x="2623" y="3061"/>
              <a:ext cx="10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1" name="Line 52"/>
            <p:cNvSpPr>
              <a:spLocks noChangeShapeType="1"/>
            </p:cNvSpPr>
            <p:nvPr/>
          </p:nvSpPr>
          <p:spPr bwMode="auto">
            <a:xfrm flipH="1">
              <a:off x="2452" y="3061"/>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2" name="Line 53"/>
            <p:cNvSpPr>
              <a:spLocks noChangeShapeType="1"/>
            </p:cNvSpPr>
            <p:nvPr/>
          </p:nvSpPr>
          <p:spPr bwMode="auto">
            <a:xfrm>
              <a:off x="2452" y="3061"/>
              <a:ext cx="4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3" name="Line 54"/>
            <p:cNvSpPr>
              <a:spLocks noChangeShapeType="1"/>
            </p:cNvSpPr>
            <p:nvPr/>
          </p:nvSpPr>
          <p:spPr bwMode="auto">
            <a:xfrm>
              <a:off x="2492" y="3061"/>
              <a:ext cx="1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4" name="Line 55"/>
            <p:cNvSpPr>
              <a:spLocks noChangeShapeType="1"/>
            </p:cNvSpPr>
            <p:nvPr/>
          </p:nvSpPr>
          <p:spPr bwMode="auto">
            <a:xfrm flipH="1" flipV="1">
              <a:off x="2412" y="3048"/>
              <a:ext cx="252"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5" name="Line 56"/>
            <p:cNvSpPr>
              <a:spLocks noChangeShapeType="1"/>
            </p:cNvSpPr>
            <p:nvPr/>
          </p:nvSpPr>
          <p:spPr bwMode="auto">
            <a:xfrm>
              <a:off x="2412" y="3048"/>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6" name="Line 57"/>
            <p:cNvSpPr>
              <a:spLocks noChangeShapeType="1"/>
            </p:cNvSpPr>
            <p:nvPr/>
          </p:nvSpPr>
          <p:spPr bwMode="auto">
            <a:xfrm>
              <a:off x="2502" y="3048"/>
              <a:ext cx="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7" name="Line 58"/>
            <p:cNvSpPr>
              <a:spLocks noChangeShapeType="1"/>
            </p:cNvSpPr>
            <p:nvPr/>
          </p:nvSpPr>
          <p:spPr bwMode="auto">
            <a:xfrm>
              <a:off x="2563" y="3048"/>
              <a:ext cx="4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8" name="Line 59"/>
            <p:cNvSpPr>
              <a:spLocks noChangeShapeType="1"/>
            </p:cNvSpPr>
            <p:nvPr/>
          </p:nvSpPr>
          <p:spPr bwMode="auto">
            <a:xfrm>
              <a:off x="2603" y="3048"/>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59" name="Line 60"/>
            <p:cNvSpPr>
              <a:spLocks noChangeShapeType="1"/>
            </p:cNvSpPr>
            <p:nvPr/>
          </p:nvSpPr>
          <p:spPr bwMode="auto">
            <a:xfrm>
              <a:off x="2684" y="3048"/>
              <a:ext cx="1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0" name="Line 61"/>
            <p:cNvSpPr>
              <a:spLocks noChangeShapeType="1"/>
            </p:cNvSpPr>
            <p:nvPr/>
          </p:nvSpPr>
          <p:spPr bwMode="auto">
            <a:xfrm flipH="1">
              <a:off x="2533" y="3048"/>
              <a:ext cx="33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1" name="Line 62"/>
            <p:cNvSpPr>
              <a:spLocks noChangeShapeType="1"/>
            </p:cNvSpPr>
            <p:nvPr/>
          </p:nvSpPr>
          <p:spPr bwMode="auto">
            <a:xfrm>
              <a:off x="2533" y="3048"/>
              <a:ext cx="24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2" name="Line 63"/>
            <p:cNvSpPr>
              <a:spLocks noChangeShapeType="1"/>
            </p:cNvSpPr>
            <p:nvPr/>
          </p:nvSpPr>
          <p:spPr bwMode="auto">
            <a:xfrm flipH="1" flipV="1">
              <a:off x="2502" y="3034"/>
              <a:ext cx="272" cy="14"/>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3" name="Line 64"/>
            <p:cNvSpPr>
              <a:spLocks noChangeShapeType="1"/>
            </p:cNvSpPr>
            <p:nvPr/>
          </p:nvSpPr>
          <p:spPr bwMode="auto">
            <a:xfrm>
              <a:off x="2502" y="3034"/>
              <a:ext cx="7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4" name="Line 65"/>
            <p:cNvSpPr>
              <a:spLocks noChangeShapeType="1"/>
            </p:cNvSpPr>
            <p:nvPr/>
          </p:nvSpPr>
          <p:spPr bwMode="auto">
            <a:xfrm flipH="1">
              <a:off x="2422" y="3034"/>
              <a:ext cx="15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5" name="Line 66"/>
            <p:cNvSpPr>
              <a:spLocks noChangeShapeType="1"/>
            </p:cNvSpPr>
            <p:nvPr/>
          </p:nvSpPr>
          <p:spPr bwMode="auto">
            <a:xfrm>
              <a:off x="2422" y="3034"/>
              <a:ext cx="2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6" name="Line 67"/>
            <p:cNvSpPr>
              <a:spLocks noChangeShapeType="1"/>
            </p:cNvSpPr>
            <p:nvPr/>
          </p:nvSpPr>
          <p:spPr bwMode="auto">
            <a:xfrm>
              <a:off x="2442" y="3034"/>
              <a:ext cx="18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7" name="Line 68"/>
            <p:cNvSpPr>
              <a:spLocks noChangeShapeType="1"/>
            </p:cNvSpPr>
            <p:nvPr/>
          </p:nvSpPr>
          <p:spPr bwMode="auto">
            <a:xfrm flipH="1">
              <a:off x="2492" y="3034"/>
              <a:ext cx="13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8" name="Line 69"/>
            <p:cNvSpPr>
              <a:spLocks noChangeShapeType="1"/>
            </p:cNvSpPr>
            <p:nvPr/>
          </p:nvSpPr>
          <p:spPr bwMode="auto">
            <a:xfrm>
              <a:off x="2492" y="3034"/>
              <a:ext cx="5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69" name="Line 70"/>
            <p:cNvSpPr>
              <a:spLocks noChangeShapeType="1"/>
            </p:cNvSpPr>
            <p:nvPr/>
          </p:nvSpPr>
          <p:spPr bwMode="auto">
            <a:xfrm>
              <a:off x="2543" y="3034"/>
              <a:ext cx="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0" name="Line 71"/>
            <p:cNvSpPr>
              <a:spLocks noChangeShapeType="1"/>
            </p:cNvSpPr>
            <p:nvPr/>
          </p:nvSpPr>
          <p:spPr bwMode="auto">
            <a:xfrm flipH="1">
              <a:off x="2221" y="3034"/>
              <a:ext cx="32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1" name="Line 72"/>
            <p:cNvSpPr>
              <a:spLocks noChangeShapeType="1"/>
            </p:cNvSpPr>
            <p:nvPr/>
          </p:nvSpPr>
          <p:spPr bwMode="auto">
            <a:xfrm>
              <a:off x="2221" y="3034"/>
              <a:ext cx="6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2" name="Line 73"/>
            <p:cNvSpPr>
              <a:spLocks noChangeShapeType="1"/>
            </p:cNvSpPr>
            <p:nvPr/>
          </p:nvSpPr>
          <p:spPr bwMode="auto">
            <a:xfrm>
              <a:off x="2281" y="3034"/>
              <a:ext cx="22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3" name="Line 74"/>
            <p:cNvSpPr>
              <a:spLocks noChangeShapeType="1"/>
            </p:cNvSpPr>
            <p:nvPr/>
          </p:nvSpPr>
          <p:spPr bwMode="auto">
            <a:xfrm>
              <a:off x="2502" y="3034"/>
              <a:ext cx="6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4" name="Line 75"/>
            <p:cNvSpPr>
              <a:spLocks noChangeShapeType="1"/>
            </p:cNvSpPr>
            <p:nvPr/>
          </p:nvSpPr>
          <p:spPr bwMode="auto">
            <a:xfrm>
              <a:off x="2563" y="3034"/>
              <a:ext cx="423"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5" name="Line 76"/>
            <p:cNvSpPr>
              <a:spLocks noChangeShapeType="1"/>
            </p:cNvSpPr>
            <p:nvPr/>
          </p:nvSpPr>
          <p:spPr bwMode="auto">
            <a:xfrm flipH="1" flipV="1">
              <a:off x="2543" y="3021"/>
              <a:ext cx="443"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6" name="Line 77"/>
            <p:cNvSpPr>
              <a:spLocks noChangeShapeType="1"/>
            </p:cNvSpPr>
            <p:nvPr/>
          </p:nvSpPr>
          <p:spPr bwMode="auto">
            <a:xfrm>
              <a:off x="2543" y="3021"/>
              <a:ext cx="22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7" name="Line 78"/>
            <p:cNvSpPr>
              <a:spLocks noChangeShapeType="1"/>
            </p:cNvSpPr>
            <p:nvPr/>
          </p:nvSpPr>
          <p:spPr bwMode="auto">
            <a:xfrm>
              <a:off x="2764" y="3021"/>
              <a:ext cx="4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8" name="Line 79"/>
            <p:cNvSpPr>
              <a:spLocks noChangeShapeType="1"/>
            </p:cNvSpPr>
            <p:nvPr/>
          </p:nvSpPr>
          <p:spPr bwMode="auto">
            <a:xfrm flipH="1">
              <a:off x="2543" y="3021"/>
              <a:ext cx="26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79" name="Line 80"/>
            <p:cNvSpPr>
              <a:spLocks noChangeShapeType="1"/>
            </p:cNvSpPr>
            <p:nvPr/>
          </p:nvSpPr>
          <p:spPr bwMode="auto">
            <a:xfrm>
              <a:off x="2543" y="3021"/>
              <a:ext cx="10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0" name="Line 81"/>
            <p:cNvSpPr>
              <a:spLocks noChangeShapeType="1"/>
            </p:cNvSpPr>
            <p:nvPr/>
          </p:nvSpPr>
          <p:spPr bwMode="auto">
            <a:xfrm>
              <a:off x="2643" y="3021"/>
              <a:ext cx="13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1" name="Line 82"/>
            <p:cNvSpPr>
              <a:spLocks noChangeShapeType="1"/>
            </p:cNvSpPr>
            <p:nvPr/>
          </p:nvSpPr>
          <p:spPr bwMode="auto">
            <a:xfrm flipH="1" flipV="1">
              <a:off x="2221" y="3008"/>
              <a:ext cx="553"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2" name="Line 83"/>
            <p:cNvSpPr>
              <a:spLocks noChangeShapeType="1"/>
            </p:cNvSpPr>
            <p:nvPr/>
          </p:nvSpPr>
          <p:spPr bwMode="auto">
            <a:xfrm>
              <a:off x="2221" y="3008"/>
              <a:ext cx="24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3" name="Line 84"/>
            <p:cNvSpPr>
              <a:spLocks noChangeShapeType="1"/>
            </p:cNvSpPr>
            <p:nvPr/>
          </p:nvSpPr>
          <p:spPr bwMode="auto">
            <a:xfrm flipV="1">
              <a:off x="2462" y="2995"/>
              <a:ext cx="18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4" name="Line 85"/>
            <p:cNvSpPr>
              <a:spLocks noChangeShapeType="1"/>
            </p:cNvSpPr>
            <p:nvPr/>
          </p:nvSpPr>
          <p:spPr bwMode="auto">
            <a:xfrm>
              <a:off x="2643" y="2995"/>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5" name="Line 86"/>
            <p:cNvSpPr>
              <a:spLocks noChangeShapeType="1"/>
            </p:cNvSpPr>
            <p:nvPr/>
          </p:nvSpPr>
          <p:spPr bwMode="auto">
            <a:xfrm>
              <a:off x="2643" y="2995"/>
              <a:ext cx="1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6" name="Line 87"/>
            <p:cNvSpPr>
              <a:spLocks noChangeShapeType="1"/>
            </p:cNvSpPr>
            <p:nvPr/>
          </p:nvSpPr>
          <p:spPr bwMode="auto">
            <a:xfrm>
              <a:off x="2653" y="2995"/>
              <a:ext cx="57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7" name="Line 88"/>
            <p:cNvSpPr>
              <a:spLocks noChangeShapeType="1"/>
            </p:cNvSpPr>
            <p:nvPr/>
          </p:nvSpPr>
          <p:spPr bwMode="auto">
            <a:xfrm flipH="1">
              <a:off x="2563" y="2995"/>
              <a:ext cx="6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8" name="Line 89"/>
            <p:cNvSpPr>
              <a:spLocks noChangeShapeType="1"/>
            </p:cNvSpPr>
            <p:nvPr/>
          </p:nvSpPr>
          <p:spPr bwMode="auto">
            <a:xfrm>
              <a:off x="2563" y="2995"/>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89" name="Line 90"/>
            <p:cNvSpPr>
              <a:spLocks noChangeShapeType="1"/>
            </p:cNvSpPr>
            <p:nvPr/>
          </p:nvSpPr>
          <p:spPr bwMode="auto">
            <a:xfrm flipH="1" flipV="1">
              <a:off x="2533" y="2982"/>
              <a:ext cx="120"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0" name="Line 91"/>
            <p:cNvSpPr>
              <a:spLocks noChangeShapeType="1"/>
            </p:cNvSpPr>
            <p:nvPr/>
          </p:nvSpPr>
          <p:spPr bwMode="auto">
            <a:xfrm>
              <a:off x="2533" y="2982"/>
              <a:ext cx="7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1" name="Line 92"/>
            <p:cNvSpPr>
              <a:spLocks noChangeShapeType="1"/>
            </p:cNvSpPr>
            <p:nvPr/>
          </p:nvSpPr>
          <p:spPr bwMode="auto">
            <a:xfrm>
              <a:off x="2603" y="2982"/>
              <a:ext cx="10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2" name="Line 93"/>
            <p:cNvSpPr>
              <a:spLocks noChangeShapeType="1"/>
            </p:cNvSpPr>
            <p:nvPr/>
          </p:nvSpPr>
          <p:spPr bwMode="auto">
            <a:xfrm flipH="1" flipV="1">
              <a:off x="2472" y="2968"/>
              <a:ext cx="232" cy="14"/>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3" name="Line 94"/>
            <p:cNvSpPr>
              <a:spLocks noChangeShapeType="1"/>
            </p:cNvSpPr>
            <p:nvPr/>
          </p:nvSpPr>
          <p:spPr bwMode="auto">
            <a:xfrm>
              <a:off x="2472" y="2968"/>
              <a:ext cx="15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4" name="Line 95"/>
            <p:cNvSpPr>
              <a:spLocks noChangeShapeType="1"/>
            </p:cNvSpPr>
            <p:nvPr/>
          </p:nvSpPr>
          <p:spPr bwMode="auto">
            <a:xfrm>
              <a:off x="2623" y="2968"/>
              <a:ext cx="6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5" name="Line 96"/>
            <p:cNvSpPr>
              <a:spLocks noChangeShapeType="1"/>
            </p:cNvSpPr>
            <p:nvPr/>
          </p:nvSpPr>
          <p:spPr bwMode="auto">
            <a:xfrm>
              <a:off x="2684" y="2968"/>
              <a:ext cx="17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6" name="Line 97"/>
            <p:cNvSpPr>
              <a:spLocks noChangeShapeType="1"/>
            </p:cNvSpPr>
            <p:nvPr/>
          </p:nvSpPr>
          <p:spPr bwMode="auto">
            <a:xfrm flipH="1">
              <a:off x="2694" y="2968"/>
              <a:ext cx="16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7" name="Line 98"/>
            <p:cNvSpPr>
              <a:spLocks noChangeShapeType="1"/>
            </p:cNvSpPr>
            <p:nvPr/>
          </p:nvSpPr>
          <p:spPr bwMode="auto">
            <a:xfrm flipH="1">
              <a:off x="2633" y="2968"/>
              <a:ext cx="6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8" name="Line 99"/>
            <p:cNvSpPr>
              <a:spLocks noChangeShapeType="1"/>
            </p:cNvSpPr>
            <p:nvPr/>
          </p:nvSpPr>
          <p:spPr bwMode="auto">
            <a:xfrm flipH="1">
              <a:off x="2513" y="2968"/>
              <a:ext cx="12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799" name="Line 100"/>
            <p:cNvSpPr>
              <a:spLocks noChangeShapeType="1"/>
            </p:cNvSpPr>
            <p:nvPr/>
          </p:nvSpPr>
          <p:spPr bwMode="auto">
            <a:xfrm>
              <a:off x="2513" y="2968"/>
              <a:ext cx="8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0" name="Line 101"/>
            <p:cNvSpPr>
              <a:spLocks noChangeShapeType="1"/>
            </p:cNvSpPr>
            <p:nvPr/>
          </p:nvSpPr>
          <p:spPr bwMode="auto">
            <a:xfrm>
              <a:off x="2593" y="2968"/>
              <a:ext cx="18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1" name="Line 102"/>
            <p:cNvSpPr>
              <a:spLocks noChangeShapeType="1"/>
            </p:cNvSpPr>
            <p:nvPr/>
          </p:nvSpPr>
          <p:spPr bwMode="auto">
            <a:xfrm>
              <a:off x="2774" y="2968"/>
              <a:ext cx="9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2" name="Line 103"/>
            <p:cNvSpPr>
              <a:spLocks noChangeShapeType="1"/>
            </p:cNvSpPr>
            <p:nvPr/>
          </p:nvSpPr>
          <p:spPr bwMode="auto">
            <a:xfrm flipH="1" flipV="1">
              <a:off x="2402" y="2955"/>
              <a:ext cx="463"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3" name="Line 104"/>
            <p:cNvSpPr>
              <a:spLocks noChangeShapeType="1"/>
            </p:cNvSpPr>
            <p:nvPr/>
          </p:nvSpPr>
          <p:spPr bwMode="auto">
            <a:xfrm>
              <a:off x="2402" y="2955"/>
              <a:ext cx="14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4" name="Line 105"/>
            <p:cNvSpPr>
              <a:spLocks noChangeShapeType="1"/>
            </p:cNvSpPr>
            <p:nvPr/>
          </p:nvSpPr>
          <p:spPr bwMode="auto">
            <a:xfrm>
              <a:off x="2543" y="2955"/>
              <a:ext cx="19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5" name="Line 106"/>
            <p:cNvSpPr>
              <a:spLocks noChangeShapeType="1"/>
            </p:cNvSpPr>
            <p:nvPr/>
          </p:nvSpPr>
          <p:spPr bwMode="auto">
            <a:xfrm>
              <a:off x="2734" y="2955"/>
              <a:ext cx="11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6" name="Line 107"/>
            <p:cNvSpPr>
              <a:spLocks noChangeShapeType="1"/>
            </p:cNvSpPr>
            <p:nvPr/>
          </p:nvSpPr>
          <p:spPr bwMode="auto">
            <a:xfrm flipH="1">
              <a:off x="2331" y="2955"/>
              <a:ext cx="51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7" name="Line 108"/>
            <p:cNvSpPr>
              <a:spLocks noChangeShapeType="1"/>
            </p:cNvSpPr>
            <p:nvPr/>
          </p:nvSpPr>
          <p:spPr bwMode="auto">
            <a:xfrm>
              <a:off x="2331" y="2955"/>
              <a:ext cx="40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8" name="Line 109"/>
            <p:cNvSpPr>
              <a:spLocks noChangeShapeType="1"/>
            </p:cNvSpPr>
            <p:nvPr/>
          </p:nvSpPr>
          <p:spPr bwMode="auto">
            <a:xfrm>
              <a:off x="2734" y="2955"/>
              <a:ext cx="9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09" name="Line 110"/>
            <p:cNvSpPr>
              <a:spLocks noChangeShapeType="1"/>
            </p:cNvSpPr>
            <p:nvPr/>
          </p:nvSpPr>
          <p:spPr bwMode="auto">
            <a:xfrm flipH="1">
              <a:off x="2744" y="2955"/>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0" name="Line 111"/>
            <p:cNvSpPr>
              <a:spLocks noChangeShapeType="1"/>
            </p:cNvSpPr>
            <p:nvPr/>
          </p:nvSpPr>
          <p:spPr bwMode="auto">
            <a:xfrm flipH="1" flipV="1">
              <a:off x="2422" y="2942"/>
              <a:ext cx="322"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1" name="Line 112"/>
            <p:cNvSpPr>
              <a:spLocks noChangeShapeType="1"/>
            </p:cNvSpPr>
            <p:nvPr/>
          </p:nvSpPr>
          <p:spPr bwMode="auto">
            <a:xfrm>
              <a:off x="2422" y="2942"/>
              <a:ext cx="11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2" name="Line 113"/>
            <p:cNvSpPr>
              <a:spLocks noChangeShapeType="1"/>
            </p:cNvSpPr>
            <p:nvPr/>
          </p:nvSpPr>
          <p:spPr bwMode="auto">
            <a:xfrm>
              <a:off x="2533" y="2942"/>
              <a:ext cx="48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3" name="Line 114"/>
            <p:cNvSpPr>
              <a:spLocks noChangeShapeType="1"/>
            </p:cNvSpPr>
            <p:nvPr/>
          </p:nvSpPr>
          <p:spPr bwMode="auto">
            <a:xfrm flipH="1">
              <a:off x="2533" y="2942"/>
              <a:ext cx="48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4" name="Line 115"/>
            <p:cNvSpPr>
              <a:spLocks noChangeShapeType="1"/>
            </p:cNvSpPr>
            <p:nvPr/>
          </p:nvSpPr>
          <p:spPr bwMode="auto">
            <a:xfrm>
              <a:off x="2533" y="2942"/>
              <a:ext cx="1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5" name="Line 116"/>
            <p:cNvSpPr>
              <a:spLocks noChangeShapeType="1"/>
            </p:cNvSpPr>
            <p:nvPr/>
          </p:nvSpPr>
          <p:spPr bwMode="auto">
            <a:xfrm flipH="1" flipV="1">
              <a:off x="2643" y="2929"/>
              <a:ext cx="5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6" name="Line 117"/>
            <p:cNvSpPr>
              <a:spLocks noChangeShapeType="1"/>
            </p:cNvSpPr>
            <p:nvPr/>
          </p:nvSpPr>
          <p:spPr bwMode="auto">
            <a:xfrm flipH="1">
              <a:off x="2613" y="2929"/>
              <a:ext cx="3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7" name="Line 118"/>
            <p:cNvSpPr>
              <a:spLocks noChangeShapeType="1"/>
            </p:cNvSpPr>
            <p:nvPr/>
          </p:nvSpPr>
          <p:spPr bwMode="auto">
            <a:xfrm>
              <a:off x="2613" y="2929"/>
              <a:ext cx="11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8" name="Line 119"/>
            <p:cNvSpPr>
              <a:spLocks noChangeShapeType="1"/>
            </p:cNvSpPr>
            <p:nvPr/>
          </p:nvSpPr>
          <p:spPr bwMode="auto">
            <a:xfrm flipH="1">
              <a:off x="2553" y="2929"/>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19" name="Line 120"/>
            <p:cNvSpPr>
              <a:spLocks noChangeShapeType="1"/>
            </p:cNvSpPr>
            <p:nvPr/>
          </p:nvSpPr>
          <p:spPr bwMode="auto">
            <a:xfrm flipH="1">
              <a:off x="2241" y="2929"/>
              <a:ext cx="31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0" name="Line 121"/>
            <p:cNvSpPr>
              <a:spLocks noChangeShapeType="1"/>
            </p:cNvSpPr>
            <p:nvPr/>
          </p:nvSpPr>
          <p:spPr bwMode="auto">
            <a:xfrm>
              <a:off x="2241" y="2929"/>
              <a:ext cx="60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1" name="Line 122"/>
            <p:cNvSpPr>
              <a:spLocks noChangeShapeType="1"/>
            </p:cNvSpPr>
            <p:nvPr/>
          </p:nvSpPr>
          <p:spPr bwMode="auto">
            <a:xfrm>
              <a:off x="2845" y="2929"/>
              <a:ext cx="5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2" name="Line 123"/>
            <p:cNvSpPr>
              <a:spLocks noChangeShapeType="1"/>
            </p:cNvSpPr>
            <p:nvPr/>
          </p:nvSpPr>
          <p:spPr bwMode="auto">
            <a:xfrm flipH="1" flipV="1">
              <a:off x="2754" y="2915"/>
              <a:ext cx="141" cy="14"/>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3" name="Line 124"/>
            <p:cNvSpPr>
              <a:spLocks noChangeShapeType="1"/>
            </p:cNvSpPr>
            <p:nvPr/>
          </p:nvSpPr>
          <p:spPr bwMode="auto">
            <a:xfrm>
              <a:off x="2754" y="2915"/>
              <a:ext cx="12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4" name="Line 125"/>
            <p:cNvSpPr>
              <a:spLocks noChangeShapeType="1"/>
            </p:cNvSpPr>
            <p:nvPr/>
          </p:nvSpPr>
          <p:spPr bwMode="auto">
            <a:xfrm flipH="1">
              <a:off x="2543" y="2915"/>
              <a:ext cx="33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5" name="Line 126"/>
            <p:cNvSpPr>
              <a:spLocks noChangeShapeType="1"/>
            </p:cNvSpPr>
            <p:nvPr/>
          </p:nvSpPr>
          <p:spPr bwMode="auto">
            <a:xfrm>
              <a:off x="2543" y="2915"/>
              <a:ext cx="28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6" name="Line 127"/>
            <p:cNvSpPr>
              <a:spLocks noChangeShapeType="1"/>
            </p:cNvSpPr>
            <p:nvPr/>
          </p:nvSpPr>
          <p:spPr bwMode="auto">
            <a:xfrm>
              <a:off x="2825" y="2915"/>
              <a:ext cx="3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7" name="Line 128"/>
            <p:cNvSpPr>
              <a:spLocks noChangeShapeType="1"/>
            </p:cNvSpPr>
            <p:nvPr/>
          </p:nvSpPr>
          <p:spPr bwMode="auto">
            <a:xfrm flipH="1">
              <a:off x="2553" y="2915"/>
              <a:ext cx="30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8" name="Line 129"/>
            <p:cNvSpPr>
              <a:spLocks noChangeShapeType="1"/>
            </p:cNvSpPr>
            <p:nvPr/>
          </p:nvSpPr>
          <p:spPr bwMode="auto">
            <a:xfrm flipH="1" flipV="1">
              <a:off x="2351" y="2902"/>
              <a:ext cx="202"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29" name="Line 130"/>
            <p:cNvSpPr>
              <a:spLocks noChangeShapeType="1"/>
            </p:cNvSpPr>
            <p:nvPr/>
          </p:nvSpPr>
          <p:spPr bwMode="auto">
            <a:xfrm>
              <a:off x="2351" y="2902"/>
              <a:ext cx="29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0" name="Line 131"/>
            <p:cNvSpPr>
              <a:spLocks noChangeShapeType="1"/>
            </p:cNvSpPr>
            <p:nvPr/>
          </p:nvSpPr>
          <p:spPr bwMode="auto">
            <a:xfrm>
              <a:off x="2643" y="2902"/>
              <a:ext cx="6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1" name="Line 132"/>
            <p:cNvSpPr>
              <a:spLocks noChangeShapeType="1"/>
            </p:cNvSpPr>
            <p:nvPr/>
          </p:nvSpPr>
          <p:spPr bwMode="auto">
            <a:xfrm flipH="1">
              <a:off x="2593" y="2902"/>
              <a:ext cx="11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2" name="Line 133"/>
            <p:cNvSpPr>
              <a:spLocks noChangeShapeType="1"/>
            </p:cNvSpPr>
            <p:nvPr/>
          </p:nvSpPr>
          <p:spPr bwMode="auto">
            <a:xfrm>
              <a:off x="2593" y="2902"/>
              <a:ext cx="14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3" name="Line 134"/>
            <p:cNvSpPr>
              <a:spLocks noChangeShapeType="1"/>
            </p:cNvSpPr>
            <p:nvPr/>
          </p:nvSpPr>
          <p:spPr bwMode="auto">
            <a:xfrm flipH="1">
              <a:off x="2664" y="2902"/>
              <a:ext cx="7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4" name="Line 135"/>
            <p:cNvSpPr>
              <a:spLocks noChangeShapeType="1"/>
            </p:cNvSpPr>
            <p:nvPr/>
          </p:nvSpPr>
          <p:spPr bwMode="auto">
            <a:xfrm>
              <a:off x="2664" y="2902"/>
              <a:ext cx="2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5" name="Line 136"/>
            <p:cNvSpPr>
              <a:spLocks noChangeShapeType="1"/>
            </p:cNvSpPr>
            <p:nvPr/>
          </p:nvSpPr>
          <p:spPr bwMode="auto">
            <a:xfrm>
              <a:off x="2684" y="2902"/>
              <a:ext cx="5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6" name="Line 137"/>
            <p:cNvSpPr>
              <a:spLocks noChangeShapeType="1"/>
            </p:cNvSpPr>
            <p:nvPr/>
          </p:nvSpPr>
          <p:spPr bwMode="auto">
            <a:xfrm flipH="1" flipV="1">
              <a:off x="2432" y="2889"/>
              <a:ext cx="302"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7" name="Line 138"/>
            <p:cNvSpPr>
              <a:spLocks noChangeShapeType="1"/>
            </p:cNvSpPr>
            <p:nvPr/>
          </p:nvSpPr>
          <p:spPr bwMode="auto">
            <a:xfrm>
              <a:off x="2432" y="2889"/>
              <a:ext cx="35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8" name="Line 139"/>
            <p:cNvSpPr>
              <a:spLocks noChangeShapeType="1"/>
            </p:cNvSpPr>
            <p:nvPr/>
          </p:nvSpPr>
          <p:spPr bwMode="auto">
            <a:xfrm>
              <a:off x="2784" y="2889"/>
              <a:ext cx="14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39" name="Line 140"/>
            <p:cNvSpPr>
              <a:spLocks noChangeShapeType="1"/>
            </p:cNvSpPr>
            <p:nvPr/>
          </p:nvSpPr>
          <p:spPr bwMode="auto">
            <a:xfrm flipH="1">
              <a:off x="2452" y="2889"/>
              <a:ext cx="47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0" name="Line 141"/>
            <p:cNvSpPr>
              <a:spLocks noChangeShapeType="1"/>
            </p:cNvSpPr>
            <p:nvPr/>
          </p:nvSpPr>
          <p:spPr bwMode="auto">
            <a:xfrm>
              <a:off x="2452" y="2889"/>
              <a:ext cx="11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1" name="Line 142"/>
            <p:cNvSpPr>
              <a:spLocks noChangeShapeType="1"/>
            </p:cNvSpPr>
            <p:nvPr/>
          </p:nvSpPr>
          <p:spPr bwMode="auto">
            <a:xfrm>
              <a:off x="2563" y="2889"/>
              <a:ext cx="2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2" name="Line 143"/>
            <p:cNvSpPr>
              <a:spLocks noChangeShapeType="1"/>
            </p:cNvSpPr>
            <p:nvPr/>
          </p:nvSpPr>
          <p:spPr bwMode="auto">
            <a:xfrm>
              <a:off x="2583" y="2889"/>
              <a:ext cx="12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3" name="Line 144"/>
            <p:cNvSpPr>
              <a:spLocks noChangeShapeType="1"/>
            </p:cNvSpPr>
            <p:nvPr/>
          </p:nvSpPr>
          <p:spPr bwMode="auto">
            <a:xfrm>
              <a:off x="2704" y="2889"/>
              <a:ext cx="3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4" name="Line 145"/>
            <p:cNvSpPr>
              <a:spLocks noChangeShapeType="1"/>
            </p:cNvSpPr>
            <p:nvPr/>
          </p:nvSpPr>
          <p:spPr bwMode="auto">
            <a:xfrm flipH="1">
              <a:off x="2523" y="2889"/>
              <a:ext cx="54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5" name="Line 146"/>
            <p:cNvSpPr>
              <a:spLocks noChangeShapeType="1"/>
            </p:cNvSpPr>
            <p:nvPr/>
          </p:nvSpPr>
          <p:spPr bwMode="auto">
            <a:xfrm>
              <a:off x="2523" y="2889"/>
              <a:ext cx="2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6" name="Line 147"/>
            <p:cNvSpPr>
              <a:spLocks noChangeShapeType="1"/>
            </p:cNvSpPr>
            <p:nvPr/>
          </p:nvSpPr>
          <p:spPr bwMode="auto">
            <a:xfrm>
              <a:off x="2754" y="2889"/>
              <a:ext cx="6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7" name="Line 148"/>
            <p:cNvSpPr>
              <a:spLocks noChangeShapeType="1"/>
            </p:cNvSpPr>
            <p:nvPr/>
          </p:nvSpPr>
          <p:spPr bwMode="auto">
            <a:xfrm flipH="1" flipV="1">
              <a:off x="2573" y="2876"/>
              <a:ext cx="24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8" name="Line 149"/>
            <p:cNvSpPr>
              <a:spLocks noChangeShapeType="1"/>
            </p:cNvSpPr>
            <p:nvPr/>
          </p:nvSpPr>
          <p:spPr bwMode="auto">
            <a:xfrm>
              <a:off x="2573" y="2876"/>
              <a:ext cx="1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49" name="Line 150"/>
            <p:cNvSpPr>
              <a:spLocks noChangeShapeType="1"/>
            </p:cNvSpPr>
            <p:nvPr/>
          </p:nvSpPr>
          <p:spPr bwMode="auto">
            <a:xfrm flipH="1">
              <a:off x="2563" y="2876"/>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0" name="Line 151"/>
            <p:cNvSpPr>
              <a:spLocks noChangeShapeType="1"/>
            </p:cNvSpPr>
            <p:nvPr/>
          </p:nvSpPr>
          <p:spPr bwMode="auto">
            <a:xfrm>
              <a:off x="2563" y="2876"/>
              <a:ext cx="1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1" name="Line 152"/>
            <p:cNvSpPr>
              <a:spLocks noChangeShapeType="1"/>
            </p:cNvSpPr>
            <p:nvPr/>
          </p:nvSpPr>
          <p:spPr bwMode="auto">
            <a:xfrm>
              <a:off x="2724" y="2876"/>
              <a:ext cx="4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2" name="Line 153"/>
            <p:cNvSpPr>
              <a:spLocks noChangeShapeType="1"/>
            </p:cNvSpPr>
            <p:nvPr/>
          </p:nvSpPr>
          <p:spPr bwMode="auto">
            <a:xfrm>
              <a:off x="2764" y="2876"/>
              <a:ext cx="5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3" name="Line 154"/>
            <p:cNvSpPr>
              <a:spLocks noChangeShapeType="1"/>
            </p:cNvSpPr>
            <p:nvPr/>
          </p:nvSpPr>
          <p:spPr bwMode="auto">
            <a:xfrm flipH="1">
              <a:off x="2774" y="2876"/>
              <a:ext cx="4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4" name="Line 155"/>
            <p:cNvSpPr>
              <a:spLocks noChangeShapeType="1"/>
            </p:cNvSpPr>
            <p:nvPr/>
          </p:nvSpPr>
          <p:spPr bwMode="auto">
            <a:xfrm>
              <a:off x="2774" y="2876"/>
              <a:ext cx="1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5" name="Line 156"/>
            <p:cNvSpPr>
              <a:spLocks noChangeShapeType="1"/>
            </p:cNvSpPr>
            <p:nvPr/>
          </p:nvSpPr>
          <p:spPr bwMode="auto">
            <a:xfrm flipH="1" flipV="1">
              <a:off x="2482" y="2863"/>
              <a:ext cx="302"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6" name="Line 157"/>
            <p:cNvSpPr>
              <a:spLocks noChangeShapeType="1"/>
            </p:cNvSpPr>
            <p:nvPr/>
          </p:nvSpPr>
          <p:spPr bwMode="auto">
            <a:xfrm>
              <a:off x="2482" y="2863"/>
              <a:ext cx="12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7" name="Line 158"/>
            <p:cNvSpPr>
              <a:spLocks noChangeShapeType="1"/>
            </p:cNvSpPr>
            <p:nvPr/>
          </p:nvSpPr>
          <p:spPr bwMode="auto">
            <a:xfrm>
              <a:off x="2603" y="2863"/>
              <a:ext cx="1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8" name="Line 159"/>
            <p:cNvSpPr>
              <a:spLocks noChangeShapeType="1"/>
            </p:cNvSpPr>
            <p:nvPr/>
          </p:nvSpPr>
          <p:spPr bwMode="auto">
            <a:xfrm>
              <a:off x="2613" y="2863"/>
              <a:ext cx="31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59" name="Line 160"/>
            <p:cNvSpPr>
              <a:spLocks noChangeShapeType="1"/>
            </p:cNvSpPr>
            <p:nvPr/>
          </p:nvSpPr>
          <p:spPr bwMode="auto">
            <a:xfrm flipH="1">
              <a:off x="2492" y="2863"/>
              <a:ext cx="43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0" name="Line 161"/>
            <p:cNvSpPr>
              <a:spLocks noChangeShapeType="1"/>
            </p:cNvSpPr>
            <p:nvPr/>
          </p:nvSpPr>
          <p:spPr bwMode="auto">
            <a:xfrm>
              <a:off x="2492" y="2863"/>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1" name="Line 162"/>
            <p:cNvSpPr>
              <a:spLocks noChangeShapeType="1"/>
            </p:cNvSpPr>
            <p:nvPr/>
          </p:nvSpPr>
          <p:spPr bwMode="auto">
            <a:xfrm>
              <a:off x="2573" y="2863"/>
              <a:ext cx="8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2" name="Line 163"/>
            <p:cNvSpPr>
              <a:spLocks noChangeShapeType="1"/>
            </p:cNvSpPr>
            <p:nvPr/>
          </p:nvSpPr>
          <p:spPr bwMode="auto">
            <a:xfrm flipH="1" flipV="1">
              <a:off x="2492" y="2849"/>
              <a:ext cx="161" cy="14"/>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3" name="Line 164"/>
            <p:cNvSpPr>
              <a:spLocks noChangeShapeType="1"/>
            </p:cNvSpPr>
            <p:nvPr/>
          </p:nvSpPr>
          <p:spPr bwMode="auto">
            <a:xfrm>
              <a:off x="2492" y="2849"/>
              <a:ext cx="10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4" name="Line 165"/>
            <p:cNvSpPr>
              <a:spLocks noChangeShapeType="1"/>
            </p:cNvSpPr>
            <p:nvPr/>
          </p:nvSpPr>
          <p:spPr bwMode="auto">
            <a:xfrm>
              <a:off x="2593" y="2849"/>
              <a:ext cx="24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5" name="Line 166"/>
            <p:cNvSpPr>
              <a:spLocks noChangeShapeType="1"/>
            </p:cNvSpPr>
            <p:nvPr/>
          </p:nvSpPr>
          <p:spPr bwMode="auto">
            <a:xfrm flipH="1">
              <a:off x="2482" y="2849"/>
              <a:ext cx="353"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6" name="Line 167"/>
            <p:cNvSpPr>
              <a:spLocks noChangeShapeType="1"/>
            </p:cNvSpPr>
            <p:nvPr/>
          </p:nvSpPr>
          <p:spPr bwMode="auto">
            <a:xfrm>
              <a:off x="2482" y="2849"/>
              <a:ext cx="11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7" name="Line 168"/>
            <p:cNvSpPr>
              <a:spLocks noChangeShapeType="1"/>
            </p:cNvSpPr>
            <p:nvPr/>
          </p:nvSpPr>
          <p:spPr bwMode="auto">
            <a:xfrm flipH="1">
              <a:off x="2583" y="2849"/>
              <a:ext cx="1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8" name="Line 169"/>
            <p:cNvSpPr>
              <a:spLocks noChangeShapeType="1"/>
            </p:cNvSpPr>
            <p:nvPr/>
          </p:nvSpPr>
          <p:spPr bwMode="auto">
            <a:xfrm>
              <a:off x="2583" y="2849"/>
              <a:ext cx="8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69" name="Line 170"/>
            <p:cNvSpPr>
              <a:spLocks noChangeShapeType="1"/>
            </p:cNvSpPr>
            <p:nvPr/>
          </p:nvSpPr>
          <p:spPr bwMode="auto">
            <a:xfrm flipH="1" flipV="1">
              <a:off x="2482" y="2836"/>
              <a:ext cx="182"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0" name="Line 171"/>
            <p:cNvSpPr>
              <a:spLocks noChangeShapeType="1"/>
            </p:cNvSpPr>
            <p:nvPr/>
          </p:nvSpPr>
          <p:spPr bwMode="auto">
            <a:xfrm>
              <a:off x="2482" y="2836"/>
              <a:ext cx="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1" name="Line 172"/>
            <p:cNvSpPr>
              <a:spLocks noChangeShapeType="1"/>
            </p:cNvSpPr>
            <p:nvPr/>
          </p:nvSpPr>
          <p:spPr bwMode="auto">
            <a:xfrm>
              <a:off x="2513" y="2836"/>
              <a:ext cx="2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2" name="Line 173"/>
            <p:cNvSpPr>
              <a:spLocks noChangeShapeType="1"/>
            </p:cNvSpPr>
            <p:nvPr/>
          </p:nvSpPr>
          <p:spPr bwMode="auto">
            <a:xfrm flipH="1">
              <a:off x="2543" y="2836"/>
              <a:ext cx="2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3" name="Line 174"/>
            <p:cNvSpPr>
              <a:spLocks noChangeShapeType="1"/>
            </p:cNvSpPr>
            <p:nvPr/>
          </p:nvSpPr>
          <p:spPr bwMode="auto">
            <a:xfrm>
              <a:off x="2543" y="2836"/>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4" name="Line 175"/>
            <p:cNvSpPr>
              <a:spLocks noChangeShapeType="1"/>
            </p:cNvSpPr>
            <p:nvPr/>
          </p:nvSpPr>
          <p:spPr bwMode="auto">
            <a:xfrm>
              <a:off x="2543" y="2836"/>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5" name="Line 176"/>
            <p:cNvSpPr>
              <a:spLocks noChangeShapeType="1"/>
            </p:cNvSpPr>
            <p:nvPr/>
          </p:nvSpPr>
          <p:spPr bwMode="auto">
            <a:xfrm>
              <a:off x="2633" y="2836"/>
              <a:ext cx="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6" name="Line 177"/>
            <p:cNvSpPr>
              <a:spLocks noChangeShapeType="1"/>
            </p:cNvSpPr>
            <p:nvPr/>
          </p:nvSpPr>
          <p:spPr bwMode="auto">
            <a:xfrm>
              <a:off x="2664" y="2836"/>
              <a:ext cx="1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7" name="Line 178"/>
            <p:cNvSpPr>
              <a:spLocks noChangeShapeType="1"/>
            </p:cNvSpPr>
            <p:nvPr/>
          </p:nvSpPr>
          <p:spPr bwMode="auto">
            <a:xfrm>
              <a:off x="2674" y="2836"/>
              <a:ext cx="3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8" name="Line 179"/>
            <p:cNvSpPr>
              <a:spLocks noChangeShapeType="1"/>
            </p:cNvSpPr>
            <p:nvPr/>
          </p:nvSpPr>
          <p:spPr bwMode="auto">
            <a:xfrm flipH="1">
              <a:off x="2492" y="2836"/>
              <a:ext cx="21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79" name="Line 180"/>
            <p:cNvSpPr>
              <a:spLocks noChangeShapeType="1"/>
            </p:cNvSpPr>
            <p:nvPr/>
          </p:nvSpPr>
          <p:spPr bwMode="auto">
            <a:xfrm>
              <a:off x="2492" y="2836"/>
              <a:ext cx="23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0" name="Line 181"/>
            <p:cNvSpPr>
              <a:spLocks noChangeShapeType="1"/>
            </p:cNvSpPr>
            <p:nvPr/>
          </p:nvSpPr>
          <p:spPr bwMode="auto">
            <a:xfrm>
              <a:off x="2724" y="2836"/>
              <a:ext cx="2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1" name="Line 182"/>
            <p:cNvSpPr>
              <a:spLocks noChangeShapeType="1"/>
            </p:cNvSpPr>
            <p:nvPr/>
          </p:nvSpPr>
          <p:spPr bwMode="auto">
            <a:xfrm>
              <a:off x="2744" y="2836"/>
              <a:ext cx="7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2" name="Line 183"/>
            <p:cNvSpPr>
              <a:spLocks noChangeShapeType="1"/>
            </p:cNvSpPr>
            <p:nvPr/>
          </p:nvSpPr>
          <p:spPr bwMode="auto">
            <a:xfrm flipV="1">
              <a:off x="2814" y="2823"/>
              <a:ext cx="21"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3" name="Line 184"/>
            <p:cNvSpPr>
              <a:spLocks noChangeShapeType="1"/>
            </p:cNvSpPr>
            <p:nvPr/>
          </p:nvSpPr>
          <p:spPr bwMode="auto">
            <a:xfrm flipH="1">
              <a:off x="2422" y="2823"/>
              <a:ext cx="41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4" name="Line 185"/>
            <p:cNvSpPr>
              <a:spLocks noChangeShapeType="1"/>
            </p:cNvSpPr>
            <p:nvPr/>
          </p:nvSpPr>
          <p:spPr bwMode="auto">
            <a:xfrm>
              <a:off x="2422" y="2823"/>
              <a:ext cx="9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5" name="Line 186"/>
            <p:cNvSpPr>
              <a:spLocks noChangeShapeType="1"/>
            </p:cNvSpPr>
            <p:nvPr/>
          </p:nvSpPr>
          <p:spPr bwMode="auto">
            <a:xfrm>
              <a:off x="2513" y="2823"/>
              <a:ext cx="3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6" name="Line 187"/>
            <p:cNvSpPr>
              <a:spLocks noChangeShapeType="1"/>
            </p:cNvSpPr>
            <p:nvPr/>
          </p:nvSpPr>
          <p:spPr bwMode="auto">
            <a:xfrm>
              <a:off x="2543" y="2823"/>
              <a:ext cx="2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7" name="Line 188"/>
            <p:cNvSpPr>
              <a:spLocks noChangeShapeType="1"/>
            </p:cNvSpPr>
            <p:nvPr/>
          </p:nvSpPr>
          <p:spPr bwMode="auto">
            <a:xfrm>
              <a:off x="2774" y="2823"/>
              <a:ext cx="12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8" name="Line 189"/>
            <p:cNvSpPr>
              <a:spLocks noChangeShapeType="1"/>
            </p:cNvSpPr>
            <p:nvPr/>
          </p:nvSpPr>
          <p:spPr bwMode="auto">
            <a:xfrm>
              <a:off x="2895" y="2823"/>
              <a:ext cx="3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89" name="Line 190"/>
            <p:cNvSpPr>
              <a:spLocks noChangeShapeType="1"/>
            </p:cNvSpPr>
            <p:nvPr/>
          </p:nvSpPr>
          <p:spPr bwMode="auto">
            <a:xfrm flipH="1" flipV="1">
              <a:off x="2845" y="2810"/>
              <a:ext cx="80" cy="13"/>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0" name="Line 191"/>
            <p:cNvSpPr>
              <a:spLocks noChangeShapeType="1"/>
            </p:cNvSpPr>
            <p:nvPr/>
          </p:nvSpPr>
          <p:spPr bwMode="auto">
            <a:xfrm flipH="1">
              <a:off x="2472" y="2810"/>
              <a:ext cx="37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1" name="Line 192"/>
            <p:cNvSpPr>
              <a:spLocks noChangeShapeType="1"/>
            </p:cNvSpPr>
            <p:nvPr/>
          </p:nvSpPr>
          <p:spPr bwMode="auto">
            <a:xfrm>
              <a:off x="2472" y="2810"/>
              <a:ext cx="1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2" name="Line 193"/>
            <p:cNvSpPr>
              <a:spLocks noChangeShapeType="1"/>
            </p:cNvSpPr>
            <p:nvPr/>
          </p:nvSpPr>
          <p:spPr bwMode="auto">
            <a:xfrm flipH="1">
              <a:off x="2392" y="2810"/>
              <a:ext cx="2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3" name="Line 194"/>
            <p:cNvSpPr>
              <a:spLocks noChangeShapeType="1"/>
            </p:cNvSpPr>
            <p:nvPr/>
          </p:nvSpPr>
          <p:spPr bwMode="auto">
            <a:xfrm>
              <a:off x="2392" y="2810"/>
              <a:ext cx="42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4" name="Line 195"/>
            <p:cNvSpPr>
              <a:spLocks noChangeShapeType="1"/>
            </p:cNvSpPr>
            <p:nvPr/>
          </p:nvSpPr>
          <p:spPr bwMode="auto">
            <a:xfrm>
              <a:off x="2814" y="2810"/>
              <a:ext cx="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5" name="Line 196"/>
            <p:cNvSpPr>
              <a:spLocks noChangeShapeType="1"/>
            </p:cNvSpPr>
            <p:nvPr/>
          </p:nvSpPr>
          <p:spPr bwMode="auto">
            <a:xfrm flipH="1">
              <a:off x="2744" y="2810"/>
              <a:ext cx="14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6" name="Line 197"/>
            <p:cNvSpPr>
              <a:spLocks noChangeShapeType="1"/>
            </p:cNvSpPr>
            <p:nvPr/>
          </p:nvSpPr>
          <p:spPr bwMode="auto">
            <a:xfrm>
              <a:off x="2744" y="2810"/>
              <a:ext cx="20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7" name="Line 198"/>
            <p:cNvSpPr>
              <a:spLocks noChangeShapeType="1"/>
            </p:cNvSpPr>
            <p:nvPr/>
          </p:nvSpPr>
          <p:spPr bwMode="auto">
            <a:xfrm flipH="1" flipV="1">
              <a:off x="2442" y="2796"/>
              <a:ext cx="503" cy="14"/>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8" name="Line 199"/>
            <p:cNvSpPr>
              <a:spLocks noChangeShapeType="1"/>
            </p:cNvSpPr>
            <p:nvPr/>
          </p:nvSpPr>
          <p:spPr bwMode="auto">
            <a:xfrm>
              <a:off x="2442" y="2796"/>
              <a:ext cx="29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899" name="Line 200"/>
            <p:cNvSpPr>
              <a:spLocks noChangeShapeType="1"/>
            </p:cNvSpPr>
            <p:nvPr/>
          </p:nvSpPr>
          <p:spPr bwMode="auto">
            <a:xfrm>
              <a:off x="2734" y="2796"/>
              <a:ext cx="3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900" name="Line 201"/>
            <p:cNvSpPr>
              <a:spLocks noChangeShapeType="1"/>
            </p:cNvSpPr>
            <p:nvPr/>
          </p:nvSpPr>
          <p:spPr bwMode="auto">
            <a:xfrm flipH="1">
              <a:off x="2492" y="2796"/>
              <a:ext cx="27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901" name="Line 202"/>
            <p:cNvSpPr>
              <a:spLocks noChangeShapeType="1"/>
            </p:cNvSpPr>
            <p:nvPr/>
          </p:nvSpPr>
          <p:spPr bwMode="auto">
            <a:xfrm>
              <a:off x="2492" y="2796"/>
              <a:ext cx="2"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902" name="Line 203"/>
            <p:cNvSpPr>
              <a:spLocks noChangeShapeType="1"/>
            </p:cNvSpPr>
            <p:nvPr/>
          </p:nvSpPr>
          <p:spPr bwMode="auto">
            <a:xfrm flipH="1">
              <a:off x="2442" y="2796"/>
              <a:ext cx="50"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903" name="Line 204"/>
            <p:cNvSpPr>
              <a:spLocks noChangeShapeType="1"/>
            </p:cNvSpPr>
            <p:nvPr/>
          </p:nvSpPr>
          <p:spPr bwMode="auto">
            <a:xfrm>
              <a:off x="2442" y="2796"/>
              <a:ext cx="10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904" name="Line 205"/>
            <p:cNvSpPr>
              <a:spLocks noChangeShapeType="1"/>
            </p:cNvSpPr>
            <p:nvPr/>
          </p:nvSpPr>
          <p:spPr bwMode="auto">
            <a:xfrm>
              <a:off x="2543" y="2796"/>
              <a:ext cx="261" cy="2"/>
            </a:xfrm>
            <a:prstGeom prst="line">
              <a:avLst/>
            </a:prstGeom>
            <a:noFill/>
            <a:ln w="14288">
              <a:solidFill>
                <a:srgbClr val="000080"/>
              </a:solidFill>
              <a:round/>
              <a:headEnd/>
              <a:tailEnd/>
            </a:ln>
          </p:spPr>
          <p:txBody>
            <a:bodyPr>
              <a:prstTxWarp prst="textNoShape">
                <a:avLst/>
              </a:prstTxWarp>
            </a:bodyPr>
            <a:lstStyle/>
            <a:p>
              <a:endParaRPr lang="en-US"/>
            </a:p>
          </p:txBody>
        </p:sp>
        <p:sp>
          <p:nvSpPr>
            <p:cNvPr id="72905" name="Line 206"/>
            <p:cNvSpPr>
              <a:spLocks noChangeShapeType="1"/>
            </p:cNvSpPr>
            <p:nvPr/>
          </p:nvSpPr>
          <p:spPr bwMode="auto">
            <a:xfrm flipH="1">
              <a:off x="2573" y="2796"/>
              <a:ext cx="231" cy="2"/>
            </a:xfrm>
            <a:prstGeom prst="line">
              <a:avLst/>
            </a:prstGeom>
            <a:noFill/>
            <a:ln w="14288">
              <a:solidFill>
                <a:srgbClr val="000080"/>
              </a:solidFill>
              <a:round/>
              <a:headEnd/>
              <a:tailEnd/>
            </a:ln>
          </p:spPr>
          <p:txBody>
            <a:bodyPr>
              <a:prstTxWarp prst="textNoShape">
                <a:avLst/>
              </a:prstTxWarp>
            </a:bodyPr>
            <a:lstStyle/>
            <a:p>
              <a:endParaRPr lang="en-US"/>
            </a:p>
          </p:txBody>
        </p:sp>
        <p:grpSp>
          <p:nvGrpSpPr>
            <p:cNvPr id="4" name="Group 207"/>
            <p:cNvGrpSpPr>
              <a:grpSpLocks/>
            </p:cNvGrpSpPr>
            <p:nvPr/>
          </p:nvGrpSpPr>
          <p:grpSpPr bwMode="auto">
            <a:xfrm>
              <a:off x="2362" y="2532"/>
              <a:ext cx="995" cy="266"/>
              <a:chOff x="2161" y="2500"/>
              <a:chExt cx="890" cy="201"/>
            </a:xfrm>
          </p:grpSpPr>
          <p:sp>
            <p:nvSpPr>
              <p:cNvPr id="583767" name="Line 208"/>
              <p:cNvSpPr>
                <a:spLocks noChangeShapeType="1"/>
              </p:cNvSpPr>
              <p:nvPr/>
            </p:nvSpPr>
            <p:spPr bwMode="auto">
              <a:xfrm>
                <a:off x="2350" y="270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8" name="Line 209"/>
              <p:cNvSpPr>
                <a:spLocks noChangeShapeType="1"/>
              </p:cNvSpPr>
              <p:nvPr/>
            </p:nvSpPr>
            <p:spPr bwMode="auto">
              <a:xfrm>
                <a:off x="2368" y="2700"/>
                <a:ext cx="16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9" name="Line 210"/>
              <p:cNvSpPr>
                <a:spLocks noChangeShapeType="1"/>
              </p:cNvSpPr>
              <p:nvPr/>
            </p:nvSpPr>
            <p:spPr bwMode="auto">
              <a:xfrm flipH="1" flipV="1">
                <a:off x="2395" y="2690"/>
                <a:ext cx="13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0" name="Line 211"/>
              <p:cNvSpPr>
                <a:spLocks noChangeShapeType="1"/>
              </p:cNvSpPr>
              <p:nvPr/>
            </p:nvSpPr>
            <p:spPr bwMode="auto">
              <a:xfrm>
                <a:off x="2395" y="269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1" name="Line 212"/>
              <p:cNvSpPr>
                <a:spLocks noChangeShapeType="1"/>
              </p:cNvSpPr>
              <p:nvPr/>
            </p:nvSpPr>
            <p:spPr bwMode="auto">
              <a:xfrm>
                <a:off x="2431" y="2690"/>
                <a:ext cx="16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2" name="Line 213"/>
              <p:cNvSpPr>
                <a:spLocks noChangeShapeType="1"/>
              </p:cNvSpPr>
              <p:nvPr/>
            </p:nvSpPr>
            <p:spPr bwMode="auto">
              <a:xfrm>
                <a:off x="2593" y="269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3" name="Line 214"/>
              <p:cNvSpPr>
                <a:spLocks noChangeShapeType="1"/>
              </p:cNvSpPr>
              <p:nvPr/>
            </p:nvSpPr>
            <p:spPr bwMode="auto">
              <a:xfrm>
                <a:off x="2665" y="2690"/>
                <a:ext cx="29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4" name="Line 215"/>
              <p:cNvSpPr>
                <a:spLocks noChangeShapeType="1"/>
              </p:cNvSpPr>
              <p:nvPr/>
            </p:nvSpPr>
            <p:spPr bwMode="auto">
              <a:xfrm flipH="1">
                <a:off x="2314" y="2690"/>
                <a:ext cx="64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5" name="Line 216"/>
              <p:cNvSpPr>
                <a:spLocks noChangeShapeType="1"/>
              </p:cNvSpPr>
              <p:nvPr/>
            </p:nvSpPr>
            <p:spPr bwMode="auto">
              <a:xfrm>
                <a:off x="2314" y="2690"/>
                <a:ext cx="25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6" name="Line 217"/>
              <p:cNvSpPr>
                <a:spLocks noChangeShapeType="1"/>
              </p:cNvSpPr>
              <p:nvPr/>
            </p:nvSpPr>
            <p:spPr bwMode="auto">
              <a:xfrm flipH="1" flipV="1">
                <a:off x="2233" y="2680"/>
                <a:ext cx="33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7" name="Line 218"/>
              <p:cNvSpPr>
                <a:spLocks noChangeShapeType="1"/>
              </p:cNvSpPr>
              <p:nvPr/>
            </p:nvSpPr>
            <p:spPr bwMode="auto">
              <a:xfrm>
                <a:off x="2233" y="268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8" name="Line 219"/>
              <p:cNvSpPr>
                <a:spLocks noChangeShapeType="1"/>
              </p:cNvSpPr>
              <p:nvPr/>
            </p:nvSpPr>
            <p:spPr bwMode="auto">
              <a:xfrm>
                <a:off x="2314" y="2680"/>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79" name="Line 220"/>
              <p:cNvSpPr>
                <a:spLocks noChangeShapeType="1"/>
              </p:cNvSpPr>
              <p:nvPr/>
            </p:nvSpPr>
            <p:spPr bwMode="auto">
              <a:xfrm>
                <a:off x="2314" y="268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0" name="Line 221"/>
              <p:cNvSpPr>
                <a:spLocks noChangeShapeType="1"/>
              </p:cNvSpPr>
              <p:nvPr/>
            </p:nvSpPr>
            <p:spPr bwMode="auto">
              <a:xfrm>
                <a:off x="2404" y="2680"/>
                <a:ext cx="2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1" name="Line 222"/>
              <p:cNvSpPr>
                <a:spLocks noChangeShapeType="1"/>
              </p:cNvSpPr>
              <p:nvPr/>
            </p:nvSpPr>
            <p:spPr bwMode="auto">
              <a:xfrm flipH="1">
                <a:off x="2314" y="2680"/>
                <a:ext cx="3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2" name="Line 223"/>
              <p:cNvSpPr>
                <a:spLocks noChangeShapeType="1"/>
              </p:cNvSpPr>
              <p:nvPr/>
            </p:nvSpPr>
            <p:spPr bwMode="auto">
              <a:xfrm>
                <a:off x="2314" y="268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3" name="Line 224"/>
              <p:cNvSpPr>
                <a:spLocks noChangeShapeType="1"/>
              </p:cNvSpPr>
              <p:nvPr/>
            </p:nvSpPr>
            <p:spPr bwMode="auto">
              <a:xfrm>
                <a:off x="2395" y="268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4" name="Line 225"/>
              <p:cNvSpPr>
                <a:spLocks noChangeShapeType="1"/>
              </p:cNvSpPr>
              <p:nvPr/>
            </p:nvSpPr>
            <p:spPr bwMode="auto">
              <a:xfrm>
                <a:off x="2431" y="268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5" name="Line 226"/>
              <p:cNvSpPr>
                <a:spLocks noChangeShapeType="1"/>
              </p:cNvSpPr>
              <p:nvPr/>
            </p:nvSpPr>
            <p:spPr bwMode="auto">
              <a:xfrm>
                <a:off x="2476" y="268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6" name="Line 227"/>
              <p:cNvSpPr>
                <a:spLocks noChangeShapeType="1"/>
              </p:cNvSpPr>
              <p:nvPr/>
            </p:nvSpPr>
            <p:spPr bwMode="auto">
              <a:xfrm flipH="1" flipV="1">
                <a:off x="2476" y="2670"/>
                <a:ext cx="10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7" name="Line 228"/>
              <p:cNvSpPr>
                <a:spLocks noChangeShapeType="1"/>
              </p:cNvSpPr>
              <p:nvPr/>
            </p:nvSpPr>
            <p:spPr bwMode="auto">
              <a:xfrm>
                <a:off x="2476" y="267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8" name="Line 229"/>
              <p:cNvSpPr>
                <a:spLocks noChangeShapeType="1"/>
              </p:cNvSpPr>
              <p:nvPr/>
            </p:nvSpPr>
            <p:spPr bwMode="auto">
              <a:xfrm flipH="1">
                <a:off x="2323" y="2670"/>
                <a:ext cx="22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89" name="Line 230"/>
              <p:cNvSpPr>
                <a:spLocks noChangeShapeType="1"/>
              </p:cNvSpPr>
              <p:nvPr/>
            </p:nvSpPr>
            <p:spPr bwMode="auto">
              <a:xfrm>
                <a:off x="2323" y="267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0" name="Line 231"/>
              <p:cNvSpPr>
                <a:spLocks noChangeShapeType="1"/>
              </p:cNvSpPr>
              <p:nvPr/>
            </p:nvSpPr>
            <p:spPr bwMode="auto">
              <a:xfrm>
                <a:off x="2431" y="267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1" name="Line 232"/>
              <p:cNvSpPr>
                <a:spLocks noChangeShapeType="1"/>
              </p:cNvSpPr>
              <p:nvPr/>
            </p:nvSpPr>
            <p:spPr bwMode="auto">
              <a:xfrm>
                <a:off x="2557" y="267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2" name="Line 233"/>
              <p:cNvSpPr>
                <a:spLocks noChangeShapeType="1"/>
              </p:cNvSpPr>
              <p:nvPr/>
            </p:nvSpPr>
            <p:spPr bwMode="auto">
              <a:xfrm flipH="1" flipV="1">
                <a:off x="2305" y="2660"/>
                <a:ext cx="270"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3" name="Line 234"/>
              <p:cNvSpPr>
                <a:spLocks noChangeShapeType="1"/>
              </p:cNvSpPr>
              <p:nvPr/>
            </p:nvSpPr>
            <p:spPr bwMode="auto">
              <a:xfrm>
                <a:off x="2305" y="2660"/>
                <a:ext cx="21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4" name="Line 235"/>
              <p:cNvSpPr>
                <a:spLocks noChangeShapeType="1"/>
              </p:cNvSpPr>
              <p:nvPr/>
            </p:nvSpPr>
            <p:spPr bwMode="auto">
              <a:xfrm>
                <a:off x="2521" y="2660"/>
                <a:ext cx="21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5" name="Line 236"/>
              <p:cNvSpPr>
                <a:spLocks noChangeShapeType="1"/>
              </p:cNvSpPr>
              <p:nvPr/>
            </p:nvSpPr>
            <p:spPr bwMode="auto">
              <a:xfrm flipH="1">
                <a:off x="2386" y="2660"/>
                <a:ext cx="3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6" name="Line 237"/>
              <p:cNvSpPr>
                <a:spLocks noChangeShapeType="1"/>
              </p:cNvSpPr>
              <p:nvPr/>
            </p:nvSpPr>
            <p:spPr bwMode="auto">
              <a:xfrm>
                <a:off x="2386" y="266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7" name="Line 238"/>
              <p:cNvSpPr>
                <a:spLocks noChangeShapeType="1"/>
              </p:cNvSpPr>
              <p:nvPr/>
            </p:nvSpPr>
            <p:spPr bwMode="auto">
              <a:xfrm>
                <a:off x="2476" y="266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8" name="Line 239"/>
              <p:cNvSpPr>
                <a:spLocks noChangeShapeType="1"/>
              </p:cNvSpPr>
              <p:nvPr/>
            </p:nvSpPr>
            <p:spPr bwMode="auto">
              <a:xfrm flipH="1">
                <a:off x="2431" y="266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99" name="Line 240"/>
              <p:cNvSpPr>
                <a:spLocks noChangeShapeType="1"/>
              </p:cNvSpPr>
              <p:nvPr/>
            </p:nvSpPr>
            <p:spPr bwMode="auto">
              <a:xfrm>
                <a:off x="2431" y="266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0" name="Line 241"/>
              <p:cNvSpPr>
                <a:spLocks noChangeShapeType="1"/>
              </p:cNvSpPr>
              <p:nvPr/>
            </p:nvSpPr>
            <p:spPr bwMode="auto">
              <a:xfrm flipH="1">
                <a:off x="2305" y="2660"/>
                <a:ext cx="18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1" name="Line 242"/>
              <p:cNvSpPr>
                <a:spLocks noChangeShapeType="1"/>
              </p:cNvSpPr>
              <p:nvPr/>
            </p:nvSpPr>
            <p:spPr bwMode="auto">
              <a:xfrm>
                <a:off x="2305" y="2660"/>
                <a:ext cx="60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2" name="Line 243"/>
              <p:cNvSpPr>
                <a:spLocks noChangeShapeType="1"/>
              </p:cNvSpPr>
              <p:nvPr/>
            </p:nvSpPr>
            <p:spPr bwMode="auto">
              <a:xfrm flipH="1" flipV="1">
                <a:off x="2494" y="2650"/>
                <a:ext cx="41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3" name="Line 244"/>
              <p:cNvSpPr>
                <a:spLocks noChangeShapeType="1"/>
              </p:cNvSpPr>
              <p:nvPr/>
            </p:nvSpPr>
            <p:spPr bwMode="auto">
              <a:xfrm flipH="1">
                <a:off x="2332" y="2650"/>
                <a:ext cx="16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4" name="Line 245"/>
              <p:cNvSpPr>
                <a:spLocks noChangeShapeType="1"/>
              </p:cNvSpPr>
              <p:nvPr/>
            </p:nvSpPr>
            <p:spPr bwMode="auto">
              <a:xfrm>
                <a:off x="2332" y="265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5" name="Line 246"/>
              <p:cNvSpPr>
                <a:spLocks noChangeShapeType="1"/>
              </p:cNvSpPr>
              <p:nvPr/>
            </p:nvSpPr>
            <p:spPr bwMode="auto">
              <a:xfrm>
                <a:off x="2476" y="2650"/>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6" name="Line 247"/>
              <p:cNvSpPr>
                <a:spLocks noChangeShapeType="1"/>
              </p:cNvSpPr>
              <p:nvPr/>
            </p:nvSpPr>
            <p:spPr bwMode="auto">
              <a:xfrm>
                <a:off x="2476" y="265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7" name="Line 248"/>
              <p:cNvSpPr>
                <a:spLocks noChangeShapeType="1"/>
              </p:cNvSpPr>
              <p:nvPr/>
            </p:nvSpPr>
            <p:spPr bwMode="auto">
              <a:xfrm>
                <a:off x="2575" y="265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8" name="Line 249"/>
              <p:cNvSpPr>
                <a:spLocks noChangeShapeType="1"/>
              </p:cNvSpPr>
              <p:nvPr/>
            </p:nvSpPr>
            <p:spPr bwMode="auto">
              <a:xfrm flipH="1">
                <a:off x="2530" y="265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09" name="Line 250"/>
              <p:cNvSpPr>
                <a:spLocks noChangeShapeType="1"/>
              </p:cNvSpPr>
              <p:nvPr/>
            </p:nvSpPr>
            <p:spPr bwMode="auto">
              <a:xfrm>
                <a:off x="2530" y="265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0" name="Line 251"/>
              <p:cNvSpPr>
                <a:spLocks noChangeShapeType="1"/>
              </p:cNvSpPr>
              <p:nvPr/>
            </p:nvSpPr>
            <p:spPr bwMode="auto">
              <a:xfrm>
                <a:off x="2584" y="265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1" name="Line 252"/>
              <p:cNvSpPr>
                <a:spLocks noChangeShapeType="1"/>
              </p:cNvSpPr>
              <p:nvPr/>
            </p:nvSpPr>
            <p:spPr bwMode="auto">
              <a:xfrm>
                <a:off x="2674" y="265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2" name="Line 253"/>
              <p:cNvSpPr>
                <a:spLocks noChangeShapeType="1"/>
              </p:cNvSpPr>
              <p:nvPr/>
            </p:nvSpPr>
            <p:spPr bwMode="auto">
              <a:xfrm flipH="1" flipV="1">
                <a:off x="2566" y="2640"/>
                <a:ext cx="171"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3" name="Line 254"/>
              <p:cNvSpPr>
                <a:spLocks noChangeShapeType="1"/>
              </p:cNvSpPr>
              <p:nvPr/>
            </p:nvSpPr>
            <p:spPr bwMode="auto">
              <a:xfrm>
                <a:off x="2566" y="2640"/>
                <a:ext cx="13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4" name="Line 255"/>
              <p:cNvSpPr>
                <a:spLocks noChangeShapeType="1"/>
              </p:cNvSpPr>
              <p:nvPr/>
            </p:nvSpPr>
            <p:spPr bwMode="auto">
              <a:xfrm flipH="1">
                <a:off x="2215" y="2640"/>
                <a:ext cx="48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5" name="Line 256"/>
              <p:cNvSpPr>
                <a:spLocks noChangeShapeType="1"/>
              </p:cNvSpPr>
              <p:nvPr/>
            </p:nvSpPr>
            <p:spPr bwMode="auto">
              <a:xfrm>
                <a:off x="2215" y="264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6" name="Line 257"/>
              <p:cNvSpPr>
                <a:spLocks noChangeShapeType="1"/>
              </p:cNvSpPr>
              <p:nvPr/>
            </p:nvSpPr>
            <p:spPr bwMode="auto">
              <a:xfrm>
                <a:off x="2341" y="2640"/>
                <a:ext cx="24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7" name="Line 258"/>
              <p:cNvSpPr>
                <a:spLocks noChangeShapeType="1"/>
              </p:cNvSpPr>
              <p:nvPr/>
            </p:nvSpPr>
            <p:spPr bwMode="auto">
              <a:xfrm flipH="1">
                <a:off x="2341" y="2640"/>
                <a:ext cx="24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8" name="Line 259"/>
              <p:cNvSpPr>
                <a:spLocks noChangeShapeType="1"/>
              </p:cNvSpPr>
              <p:nvPr/>
            </p:nvSpPr>
            <p:spPr bwMode="auto">
              <a:xfrm>
                <a:off x="2341" y="2640"/>
                <a:ext cx="29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19" name="Line 260"/>
              <p:cNvSpPr>
                <a:spLocks noChangeShapeType="1"/>
              </p:cNvSpPr>
              <p:nvPr/>
            </p:nvSpPr>
            <p:spPr bwMode="auto">
              <a:xfrm flipH="1">
                <a:off x="2458" y="2640"/>
                <a:ext cx="18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0" name="Line 261"/>
              <p:cNvSpPr>
                <a:spLocks noChangeShapeType="1"/>
              </p:cNvSpPr>
              <p:nvPr/>
            </p:nvSpPr>
            <p:spPr bwMode="auto">
              <a:xfrm>
                <a:off x="2458" y="264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1" name="Line 262"/>
              <p:cNvSpPr>
                <a:spLocks noChangeShapeType="1"/>
              </p:cNvSpPr>
              <p:nvPr/>
            </p:nvSpPr>
            <p:spPr bwMode="auto">
              <a:xfrm>
                <a:off x="2557" y="264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2" name="Line 263"/>
              <p:cNvSpPr>
                <a:spLocks noChangeShapeType="1"/>
              </p:cNvSpPr>
              <p:nvPr/>
            </p:nvSpPr>
            <p:spPr bwMode="auto">
              <a:xfrm flipH="1" flipV="1">
                <a:off x="2557" y="2630"/>
                <a:ext cx="1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3" name="Line 264"/>
              <p:cNvSpPr>
                <a:spLocks noChangeShapeType="1"/>
              </p:cNvSpPr>
              <p:nvPr/>
            </p:nvSpPr>
            <p:spPr bwMode="auto">
              <a:xfrm flipH="1">
                <a:off x="2395" y="2630"/>
                <a:ext cx="16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4" name="Line 265"/>
              <p:cNvSpPr>
                <a:spLocks noChangeShapeType="1"/>
              </p:cNvSpPr>
              <p:nvPr/>
            </p:nvSpPr>
            <p:spPr bwMode="auto">
              <a:xfrm>
                <a:off x="2395" y="263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5" name="Line 266"/>
              <p:cNvSpPr>
                <a:spLocks noChangeShapeType="1"/>
              </p:cNvSpPr>
              <p:nvPr/>
            </p:nvSpPr>
            <p:spPr bwMode="auto">
              <a:xfrm flipH="1">
                <a:off x="2476" y="263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6" name="Line 267"/>
              <p:cNvSpPr>
                <a:spLocks noChangeShapeType="1"/>
              </p:cNvSpPr>
              <p:nvPr/>
            </p:nvSpPr>
            <p:spPr bwMode="auto">
              <a:xfrm flipH="1">
                <a:off x="2413" y="263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7" name="Line 268"/>
              <p:cNvSpPr>
                <a:spLocks noChangeShapeType="1"/>
              </p:cNvSpPr>
              <p:nvPr/>
            </p:nvSpPr>
            <p:spPr bwMode="auto">
              <a:xfrm flipH="1" flipV="1">
                <a:off x="2341" y="2620"/>
                <a:ext cx="72"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8" name="Line 269"/>
              <p:cNvSpPr>
                <a:spLocks noChangeShapeType="1"/>
              </p:cNvSpPr>
              <p:nvPr/>
            </p:nvSpPr>
            <p:spPr bwMode="auto">
              <a:xfrm>
                <a:off x="2341" y="262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29" name="Line 270"/>
              <p:cNvSpPr>
                <a:spLocks noChangeShapeType="1"/>
              </p:cNvSpPr>
              <p:nvPr/>
            </p:nvSpPr>
            <p:spPr bwMode="auto">
              <a:xfrm flipH="1">
                <a:off x="2386" y="262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0" name="Line 271"/>
              <p:cNvSpPr>
                <a:spLocks noChangeShapeType="1"/>
              </p:cNvSpPr>
              <p:nvPr/>
            </p:nvSpPr>
            <p:spPr bwMode="auto">
              <a:xfrm>
                <a:off x="2386" y="262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1" name="Line 272"/>
              <p:cNvSpPr>
                <a:spLocks noChangeShapeType="1"/>
              </p:cNvSpPr>
              <p:nvPr/>
            </p:nvSpPr>
            <p:spPr bwMode="auto">
              <a:xfrm>
                <a:off x="2404" y="262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2" name="Line 273"/>
              <p:cNvSpPr>
                <a:spLocks noChangeShapeType="1"/>
              </p:cNvSpPr>
              <p:nvPr/>
            </p:nvSpPr>
            <p:spPr bwMode="auto">
              <a:xfrm>
                <a:off x="2494" y="262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3" name="Line 274"/>
              <p:cNvSpPr>
                <a:spLocks noChangeShapeType="1"/>
              </p:cNvSpPr>
              <p:nvPr/>
            </p:nvSpPr>
            <p:spPr bwMode="auto">
              <a:xfrm>
                <a:off x="2503" y="2620"/>
                <a:ext cx="39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4" name="Line 275"/>
              <p:cNvSpPr>
                <a:spLocks noChangeShapeType="1"/>
              </p:cNvSpPr>
              <p:nvPr/>
            </p:nvSpPr>
            <p:spPr bwMode="auto">
              <a:xfrm flipH="1">
                <a:off x="2503" y="2620"/>
                <a:ext cx="39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5" name="Line 276"/>
              <p:cNvSpPr>
                <a:spLocks noChangeShapeType="1"/>
              </p:cNvSpPr>
              <p:nvPr/>
            </p:nvSpPr>
            <p:spPr bwMode="auto">
              <a:xfrm>
                <a:off x="2503" y="262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6" name="Line 277"/>
              <p:cNvSpPr>
                <a:spLocks noChangeShapeType="1"/>
              </p:cNvSpPr>
              <p:nvPr/>
            </p:nvSpPr>
            <p:spPr bwMode="auto">
              <a:xfrm flipH="1">
                <a:off x="2476" y="262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7" name="Line 278"/>
              <p:cNvSpPr>
                <a:spLocks noChangeShapeType="1"/>
              </p:cNvSpPr>
              <p:nvPr/>
            </p:nvSpPr>
            <p:spPr bwMode="auto">
              <a:xfrm>
                <a:off x="2476" y="262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8" name="Line 279"/>
              <p:cNvSpPr>
                <a:spLocks noChangeShapeType="1"/>
              </p:cNvSpPr>
              <p:nvPr/>
            </p:nvSpPr>
            <p:spPr bwMode="auto">
              <a:xfrm>
                <a:off x="2485" y="262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39" name="Line 280"/>
              <p:cNvSpPr>
                <a:spLocks noChangeShapeType="1"/>
              </p:cNvSpPr>
              <p:nvPr/>
            </p:nvSpPr>
            <p:spPr bwMode="auto">
              <a:xfrm>
                <a:off x="2494" y="2620"/>
                <a:ext cx="19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0" name="Line 281"/>
              <p:cNvSpPr>
                <a:spLocks noChangeShapeType="1"/>
              </p:cNvSpPr>
              <p:nvPr/>
            </p:nvSpPr>
            <p:spPr bwMode="auto">
              <a:xfrm flipH="1">
                <a:off x="2305" y="2620"/>
                <a:ext cx="38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1" name="Line 282"/>
              <p:cNvSpPr>
                <a:spLocks noChangeShapeType="1"/>
              </p:cNvSpPr>
              <p:nvPr/>
            </p:nvSpPr>
            <p:spPr bwMode="auto">
              <a:xfrm>
                <a:off x="2305" y="2620"/>
                <a:ext cx="13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2" name="Line 283"/>
              <p:cNvSpPr>
                <a:spLocks noChangeShapeType="1"/>
              </p:cNvSpPr>
              <p:nvPr/>
            </p:nvSpPr>
            <p:spPr bwMode="auto">
              <a:xfrm>
                <a:off x="2440" y="262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3" name="Line 284"/>
              <p:cNvSpPr>
                <a:spLocks noChangeShapeType="1"/>
              </p:cNvSpPr>
              <p:nvPr/>
            </p:nvSpPr>
            <p:spPr bwMode="auto">
              <a:xfrm>
                <a:off x="2584" y="262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4" name="Line 285"/>
              <p:cNvSpPr>
                <a:spLocks noChangeShapeType="1"/>
              </p:cNvSpPr>
              <p:nvPr/>
            </p:nvSpPr>
            <p:spPr bwMode="auto">
              <a:xfrm>
                <a:off x="2629" y="2620"/>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5" name="Line 286"/>
              <p:cNvSpPr>
                <a:spLocks noChangeShapeType="1"/>
              </p:cNvSpPr>
              <p:nvPr/>
            </p:nvSpPr>
            <p:spPr bwMode="auto">
              <a:xfrm flipH="1" flipV="1">
                <a:off x="2260" y="2610"/>
                <a:ext cx="369"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6" name="Line 287"/>
              <p:cNvSpPr>
                <a:spLocks noChangeShapeType="1"/>
              </p:cNvSpPr>
              <p:nvPr/>
            </p:nvSpPr>
            <p:spPr bwMode="auto">
              <a:xfrm>
                <a:off x="2260" y="261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7" name="Line 288"/>
              <p:cNvSpPr>
                <a:spLocks noChangeShapeType="1"/>
              </p:cNvSpPr>
              <p:nvPr/>
            </p:nvSpPr>
            <p:spPr bwMode="auto">
              <a:xfrm>
                <a:off x="2332" y="2610"/>
                <a:ext cx="1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8" name="Line 289"/>
              <p:cNvSpPr>
                <a:spLocks noChangeShapeType="1"/>
              </p:cNvSpPr>
              <p:nvPr/>
            </p:nvSpPr>
            <p:spPr bwMode="auto">
              <a:xfrm>
                <a:off x="2485" y="261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49" name="Line 290"/>
              <p:cNvSpPr>
                <a:spLocks noChangeShapeType="1"/>
              </p:cNvSpPr>
              <p:nvPr/>
            </p:nvSpPr>
            <p:spPr bwMode="auto">
              <a:xfrm>
                <a:off x="2539" y="261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0" name="Line 291"/>
              <p:cNvSpPr>
                <a:spLocks noChangeShapeType="1"/>
              </p:cNvSpPr>
              <p:nvPr/>
            </p:nvSpPr>
            <p:spPr bwMode="auto">
              <a:xfrm flipH="1">
                <a:off x="2278" y="2610"/>
                <a:ext cx="28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1" name="Line 292"/>
              <p:cNvSpPr>
                <a:spLocks noChangeShapeType="1"/>
              </p:cNvSpPr>
              <p:nvPr/>
            </p:nvSpPr>
            <p:spPr bwMode="auto">
              <a:xfrm>
                <a:off x="2278" y="2610"/>
                <a:ext cx="28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2" name="Line 293"/>
              <p:cNvSpPr>
                <a:spLocks noChangeShapeType="1"/>
              </p:cNvSpPr>
              <p:nvPr/>
            </p:nvSpPr>
            <p:spPr bwMode="auto">
              <a:xfrm flipH="1" flipV="1">
                <a:off x="2368" y="2600"/>
                <a:ext cx="19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3" name="Line 294"/>
              <p:cNvSpPr>
                <a:spLocks noChangeShapeType="1"/>
              </p:cNvSpPr>
              <p:nvPr/>
            </p:nvSpPr>
            <p:spPr bwMode="auto">
              <a:xfrm>
                <a:off x="2368" y="260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4" name="Line 295"/>
              <p:cNvSpPr>
                <a:spLocks noChangeShapeType="1"/>
              </p:cNvSpPr>
              <p:nvPr/>
            </p:nvSpPr>
            <p:spPr bwMode="auto">
              <a:xfrm>
                <a:off x="2413" y="260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5" name="Line 296"/>
              <p:cNvSpPr>
                <a:spLocks noChangeShapeType="1"/>
              </p:cNvSpPr>
              <p:nvPr/>
            </p:nvSpPr>
            <p:spPr bwMode="auto">
              <a:xfrm flipH="1">
                <a:off x="2278" y="2600"/>
                <a:ext cx="2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6" name="Line 297"/>
              <p:cNvSpPr>
                <a:spLocks noChangeShapeType="1"/>
              </p:cNvSpPr>
              <p:nvPr/>
            </p:nvSpPr>
            <p:spPr bwMode="auto">
              <a:xfrm>
                <a:off x="2278" y="260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7" name="Line 298"/>
              <p:cNvSpPr>
                <a:spLocks noChangeShapeType="1"/>
              </p:cNvSpPr>
              <p:nvPr/>
            </p:nvSpPr>
            <p:spPr bwMode="auto">
              <a:xfrm>
                <a:off x="2422" y="260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8" name="Line 299"/>
              <p:cNvSpPr>
                <a:spLocks noChangeShapeType="1"/>
              </p:cNvSpPr>
              <p:nvPr/>
            </p:nvSpPr>
            <p:spPr bwMode="auto">
              <a:xfrm>
                <a:off x="2530" y="260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59" name="Line 300"/>
              <p:cNvSpPr>
                <a:spLocks noChangeShapeType="1"/>
              </p:cNvSpPr>
              <p:nvPr/>
            </p:nvSpPr>
            <p:spPr bwMode="auto">
              <a:xfrm>
                <a:off x="2584" y="260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0" name="Line 301"/>
              <p:cNvSpPr>
                <a:spLocks noChangeShapeType="1"/>
              </p:cNvSpPr>
              <p:nvPr/>
            </p:nvSpPr>
            <p:spPr bwMode="auto">
              <a:xfrm flipH="1">
                <a:off x="2404" y="2600"/>
                <a:ext cx="21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1" name="Line 302"/>
              <p:cNvSpPr>
                <a:spLocks noChangeShapeType="1"/>
              </p:cNvSpPr>
              <p:nvPr/>
            </p:nvSpPr>
            <p:spPr bwMode="auto">
              <a:xfrm>
                <a:off x="2404" y="260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2" name="Line 303"/>
              <p:cNvSpPr>
                <a:spLocks noChangeShapeType="1"/>
              </p:cNvSpPr>
              <p:nvPr/>
            </p:nvSpPr>
            <p:spPr bwMode="auto">
              <a:xfrm>
                <a:off x="2494" y="260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3" name="Line 304"/>
              <p:cNvSpPr>
                <a:spLocks noChangeShapeType="1"/>
              </p:cNvSpPr>
              <p:nvPr/>
            </p:nvSpPr>
            <p:spPr bwMode="auto">
              <a:xfrm>
                <a:off x="2566" y="260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4" name="Line 305"/>
              <p:cNvSpPr>
                <a:spLocks noChangeShapeType="1"/>
              </p:cNvSpPr>
              <p:nvPr/>
            </p:nvSpPr>
            <p:spPr bwMode="auto">
              <a:xfrm flipH="1" flipV="1">
                <a:off x="2188" y="2590"/>
                <a:ext cx="477"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5" name="Line 306"/>
              <p:cNvSpPr>
                <a:spLocks noChangeShapeType="1"/>
              </p:cNvSpPr>
              <p:nvPr/>
            </p:nvSpPr>
            <p:spPr bwMode="auto">
              <a:xfrm>
                <a:off x="2188" y="2590"/>
                <a:ext cx="3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6" name="Line 307"/>
              <p:cNvSpPr>
                <a:spLocks noChangeShapeType="1"/>
              </p:cNvSpPr>
              <p:nvPr/>
            </p:nvSpPr>
            <p:spPr bwMode="auto">
              <a:xfrm flipH="1">
                <a:off x="2386" y="2590"/>
                <a:ext cx="1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7" name="Line 308"/>
              <p:cNvSpPr>
                <a:spLocks noChangeShapeType="1"/>
              </p:cNvSpPr>
              <p:nvPr/>
            </p:nvSpPr>
            <p:spPr bwMode="auto">
              <a:xfrm>
                <a:off x="2386" y="259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8" name="Line 309"/>
              <p:cNvSpPr>
                <a:spLocks noChangeShapeType="1"/>
              </p:cNvSpPr>
              <p:nvPr/>
            </p:nvSpPr>
            <p:spPr bwMode="auto">
              <a:xfrm>
                <a:off x="2422" y="2590"/>
                <a:ext cx="22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69" name="Line 310"/>
              <p:cNvSpPr>
                <a:spLocks noChangeShapeType="1"/>
              </p:cNvSpPr>
              <p:nvPr/>
            </p:nvSpPr>
            <p:spPr bwMode="auto">
              <a:xfrm>
                <a:off x="2647" y="259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0" name="Line 311"/>
              <p:cNvSpPr>
                <a:spLocks noChangeShapeType="1"/>
              </p:cNvSpPr>
              <p:nvPr/>
            </p:nvSpPr>
            <p:spPr bwMode="auto">
              <a:xfrm flipH="1">
                <a:off x="2287" y="2590"/>
                <a:ext cx="40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1" name="Line 312"/>
              <p:cNvSpPr>
                <a:spLocks noChangeShapeType="1"/>
              </p:cNvSpPr>
              <p:nvPr/>
            </p:nvSpPr>
            <p:spPr bwMode="auto">
              <a:xfrm>
                <a:off x="2287" y="2590"/>
                <a:ext cx="18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2" name="Line 313"/>
              <p:cNvSpPr>
                <a:spLocks noChangeShapeType="1"/>
              </p:cNvSpPr>
              <p:nvPr/>
            </p:nvSpPr>
            <p:spPr bwMode="auto">
              <a:xfrm flipH="1">
                <a:off x="2449" y="259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3" name="Line 314"/>
              <p:cNvSpPr>
                <a:spLocks noChangeShapeType="1"/>
              </p:cNvSpPr>
              <p:nvPr/>
            </p:nvSpPr>
            <p:spPr bwMode="auto">
              <a:xfrm>
                <a:off x="2449" y="259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4" name="Line 315"/>
              <p:cNvSpPr>
                <a:spLocks noChangeShapeType="1"/>
              </p:cNvSpPr>
              <p:nvPr/>
            </p:nvSpPr>
            <p:spPr bwMode="auto">
              <a:xfrm>
                <a:off x="2485" y="259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5" name="Line 316"/>
              <p:cNvSpPr>
                <a:spLocks noChangeShapeType="1"/>
              </p:cNvSpPr>
              <p:nvPr/>
            </p:nvSpPr>
            <p:spPr bwMode="auto">
              <a:xfrm flipH="1" flipV="1">
                <a:off x="2476" y="2580"/>
                <a:ext cx="36"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6" name="Line 317"/>
              <p:cNvSpPr>
                <a:spLocks noChangeShapeType="1"/>
              </p:cNvSpPr>
              <p:nvPr/>
            </p:nvSpPr>
            <p:spPr bwMode="auto">
              <a:xfrm>
                <a:off x="2476" y="258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7" name="Line 318"/>
              <p:cNvSpPr>
                <a:spLocks noChangeShapeType="1"/>
              </p:cNvSpPr>
              <p:nvPr/>
            </p:nvSpPr>
            <p:spPr bwMode="auto">
              <a:xfrm flipH="1">
                <a:off x="2377" y="258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8" name="Line 319"/>
              <p:cNvSpPr>
                <a:spLocks noChangeShapeType="1"/>
              </p:cNvSpPr>
              <p:nvPr/>
            </p:nvSpPr>
            <p:spPr bwMode="auto">
              <a:xfrm>
                <a:off x="2377" y="258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79" name="Line 320"/>
              <p:cNvSpPr>
                <a:spLocks noChangeShapeType="1"/>
              </p:cNvSpPr>
              <p:nvPr/>
            </p:nvSpPr>
            <p:spPr bwMode="auto">
              <a:xfrm flipH="1">
                <a:off x="2458" y="258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0" name="Line 321"/>
              <p:cNvSpPr>
                <a:spLocks noChangeShapeType="1"/>
              </p:cNvSpPr>
              <p:nvPr/>
            </p:nvSpPr>
            <p:spPr bwMode="auto">
              <a:xfrm>
                <a:off x="2458" y="258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1" name="Line 322"/>
              <p:cNvSpPr>
                <a:spLocks noChangeShapeType="1"/>
              </p:cNvSpPr>
              <p:nvPr/>
            </p:nvSpPr>
            <p:spPr bwMode="auto">
              <a:xfrm flipH="1">
                <a:off x="2368" y="2580"/>
                <a:ext cx="16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2" name="Line 323"/>
              <p:cNvSpPr>
                <a:spLocks noChangeShapeType="1"/>
              </p:cNvSpPr>
              <p:nvPr/>
            </p:nvSpPr>
            <p:spPr bwMode="auto">
              <a:xfrm>
                <a:off x="2368" y="258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3" name="Line 324"/>
              <p:cNvSpPr>
                <a:spLocks noChangeShapeType="1"/>
              </p:cNvSpPr>
              <p:nvPr/>
            </p:nvSpPr>
            <p:spPr bwMode="auto">
              <a:xfrm>
                <a:off x="2440" y="2580"/>
                <a:ext cx="20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4" name="Line 325"/>
              <p:cNvSpPr>
                <a:spLocks noChangeShapeType="1"/>
              </p:cNvSpPr>
              <p:nvPr/>
            </p:nvSpPr>
            <p:spPr bwMode="auto">
              <a:xfrm flipH="1" flipV="1">
                <a:off x="2368" y="2570"/>
                <a:ext cx="279"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5" name="Line 326"/>
              <p:cNvSpPr>
                <a:spLocks noChangeShapeType="1"/>
              </p:cNvSpPr>
              <p:nvPr/>
            </p:nvSpPr>
            <p:spPr bwMode="auto">
              <a:xfrm>
                <a:off x="2368" y="257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6" name="Line 327"/>
              <p:cNvSpPr>
                <a:spLocks noChangeShapeType="1"/>
              </p:cNvSpPr>
              <p:nvPr/>
            </p:nvSpPr>
            <p:spPr bwMode="auto">
              <a:xfrm>
                <a:off x="2449" y="257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7" name="Line 328"/>
              <p:cNvSpPr>
                <a:spLocks noChangeShapeType="1"/>
              </p:cNvSpPr>
              <p:nvPr/>
            </p:nvSpPr>
            <p:spPr bwMode="auto">
              <a:xfrm>
                <a:off x="2593" y="2570"/>
                <a:ext cx="13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8" name="Line 329"/>
              <p:cNvSpPr>
                <a:spLocks noChangeShapeType="1"/>
              </p:cNvSpPr>
              <p:nvPr/>
            </p:nvSpPr>
            <p:spPr bwMode="auto">
              <a:xfrm flipH="1">
                <a:off x="2413" y="2570"/>
                <a:ext cx="31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89" name="Line 330"/>
              <p:cNvSpPr>
                <a:spLocks noChangeShapeType="1"/>
              </p:cNvSpPr>
              <p:nvPr/>
            </p:nvSpPr>
            <p:spPr bwMode="auto">
              <a:xfrm>
                <a:off x="2413" y="257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0" name="Line 331"/>
              <p:cNvSpPr>
                <a:spLocks noChangeShapeType="1"/>
              </p:cNvSpPr>
              <p:nvPr/>
            </p:nvSpPr>
            <p:spPr bwMode="auto">
              <a:xfrm>
                <a:off x="2521" y="257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1" name="Line 332"/>
              <p:cNvSpPr>
                <a:spLocks noChangeShapeType="1"/>
              </p:cNvSpPr>
              <p:nvPr/>
            </p:nvSpPr>
            <p:spPr bwMode="auto">
              <a:xfrm>
                <a:off x="2584" y="2570"/>
                <a:ext cx="17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2" name="Line 333"/>
              <p:cNvSpPr>
                <a:spLocks noChangeShapeType="1"/>
              </p:cNvSpPr>
              <p:nvPr/>
            </p:nvSpPr>
            <p:spPr bwMode="auto">
              <a:xfrm flipH="1">
                <a:off x="2314" y="2570"/>
                <a:ext cx="44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3" name="Line 334"/>
              <p:cNvSpPr>
                <a:spLocks noChangeShapeType="1"/>
              </p:cNvSpPr>
              <p:nvPr/>
            </p:nvSpPr>
            <p:spPr bwMode="auto">
              <a:xfrm>
                <a:off x="2314" y="2570"/>
                <a:ext cx="30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4" name="Line 335"/>
              <p:cNvSpPr>
                <a:spLocks noChangeShapeType="1"/>
              </p:cNvSpPr>
              <p:nvPr/>
            </p:nvSpPr>
            <p:spPr bwMode="auto">
              <a:xfrm flipH="1">
                <a:off x="2512" y="257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5" name="Line 336"/>
              <p:cNvSpPr>
                <a:spLocks noChangeShapeType="1"/>
              </p:cNvSpPr>
              <p:nvPr/>
            </p:nvSpPr>
            <p:spPr bwMode="auto">
              <a:xfrm>
                <a:off x="2512" y="257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6" name="Line 337"/>
              <p:cNvSpPr>
                <a:spLocks noChangeShapeType="1"/>
              </p:cNvSpPr>
              <p:nvPr/>
            </p:nvSpPr>
            <p:spPr bwMode="auto">
              <a:xfrm flipH="1" flipV="1">
                <a:off x="2530" y="2560"/>
                <a:ext cx="99"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7" name="Line 338"/>
              <p:cNvSpPr>
                <a:spLocks noChangeShapeType="1"/>
              </p:cNvSpPr>
              <p:nvPr/>
            </p:nvSpPr>
            <p:spPr bwMode="auto">
              <a:xfrm>
                <a:off x="2530" y="256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8" name="Line 339"/>
              <p:cNvSpPr>
                <a:spLocks noChangeShapeType="1"/>
              </p:cNvSpPr>
              <p:nvPr/>
            </p:nvSpPr>
            <p:spPr bwMode="auto">
              <a:xfrm>
                <a:off x="2575" y="256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899" name="Line 340"/>
              <p:cNvSpPr>
                <a:spLocks noChangeShapeType="1"/>
              </p:cNvSpPr>
              <p:nvPr/>
            </p:nvSpPr>
            <p:spPr bwMode="auto">
              <a:xfrm>
                <a:off x="2647" y="256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0" name="Line 341"/>
              <p:cNvSpPr>
                <a:spLocks noChangeShapeType="1"/>
              </p:cNvSpPr>
              <p:nvPr/>
            </p:nvSpPr>
            <p:spPr bwMode="auto">
              <a:xfrm flipH="1">
                <a:off x="2233" y="2560"/>
                <a:ext cx="48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1" name="Line 342"/>
              <p:cNvSpPr>
                <a:spLocks noChangeShapeType="1"/>
              </p:cNvSpPr>
              <p:nvPr/>
            </p:nvSpPr>
            <p:spPr bwMode="auto">
              <a:xfrm>
                <a:off x="2233" y="2560"/>
                <a:ext cx="24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2" name="Line 343"/>
              <p:cNvSpPr>
                <a:spLocks noChangeShapeType="1"/>
              </p:cNvSpPr>
              <p:nvPr/>
            </p:nvSpPr>
            <p:spPr bwMode="auto">
              <a:xfrm>
                <a:off x="2476" y="2560"/>
                <a:ext cx="1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3" name="Line 344"/>
              <p:cNvSpPr>
                <a:spLocks noChangeShapeType="1"/>
              </p:cNvSpPr>
              <p:nvPr/>
            </p:nvSpPr>
            <p:spPr bwMode="auto">
              <a:xfrm flipH="1">
                <a:off x="2296" y="2560"/>
                <a:ext cx="33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4" name="Line 345"/>
              <p:cNvSpPr>
                <a:spLocks noChangeShapeType="1"/>
              </p:cNvSpPr>
              <p:nvPr/>
            </p:nvSpPr>
            <p:spPr bwMode="auto">
              <a:xfrm>
                <a:off x="2296" y="2560"/>
                <a:ext cx="23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5" name="Line 346"/>
              <p:cNvSpPr>
                <a:spLocks noChangeShapeType="1"/>
              </p:cNvSpPr>
              <p:nvPr/>
            </p:nvSpPr>
            <p:spPr bwMode="auto">
              <a:xfrm flipH="1">
                <a:off x="2413" y="256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6" name="Line 347"/>
              <p:cNvSpPr>
                <a:spLocks noChangeShapeType="1"/>
              </p:cNvSpPr>
              <p:nvPr/>
            </p:nvSpPr>
            <p:spPr bwMode="auto">
              <a:xfrm>
                <a:off x="2413" y="2560"/>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7" name="Line 348"/>
              <p:cNvSpPr>
                <a:spLocks noChangeShapeType="1"/>
              </p:cNvSpPr>
              <p:nvPr/>
            </p:nvSpPr>
            <p:spPr bwMode="auto">
              <a:xfrm>
                <a:off x="2413" y="2560"/>
                <a:ext cx="25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8" name="Line 349"/>
              <p:cNvSpPr>
                <a:spLocks noChangeShapeType="1"/>
              </p:cNvSpPr>
              <p:nvPr/>
            </p:nvSpPr>
            <p:spPr bwMode="auto">
              <a:xfrm flipH="1" flipV="1">
                <a:off x="2539" y="2550"/>
                <a:ext cx="126"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09" name="Line 350"/>
              <p:cNvSpPr>
                <a:spLocks noChangeShapeType="1"/>
              </p:cNvSpPr>
              <p:nvPr/>
            </p:nvSpPr>
            <p:spPr bwMode="auto">
              <a:xfrm>
                <a:off x="2539" y="255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0" name="Line 351"/>
              <p:cNvSpPr>
                <a:spLocks noChangeShapeType="1"/>
              </p:cNvSpPr>
              <p:nvPr/>
            </p:nvSpPr>
            <p:spPr bwMode="auto">
              <a:xfrm>
                <a:off x="2548" y="255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1" name="Line 352"/>
              <p:cNvSpPr>
                <a:spLocks noChangeShapeType="1"/>
              </p:cNvSpPr>
              <p:nvPr/>
            </p:nvSpPr>
            <p:spPr bwMode="auto">
              <a:xfrm flipH="1">
                <a:off x="2359" y="2550"/>
                <a:ext cx="31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2" name="Line 353"/>
              <p:cNvSpPr>
                <a:spLocks noChangeShapeType="1"/>
              </p:cNvSpPr>
              <p:nvPr/>
            </p:nvSpPr>
            <p:spPr bwMode="auto">
              <a:xfrm>
                <a:off x="2359" y="2550"/>
                <a:ext cx="2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3" name="Line 354"/>
              <p:cNvSpPr>
                <a:spLocks noChangeShapeType="1"/>
              </p:cNvSpPr>
              <p:nvPr/>
            </p:nvSpPr>
            <p:spPr bwMode="auto">
              <a:xfrm flipH="1" flipV="1">
                <a:off x="2359" y="2540"/>
                <a:ext cx="261"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4" name="Line 355"/>
              <p:cNvSpPr>
                <a:spLocks noChangeShapeType="1"/>
              </p:cNvSpPr>
              <p:nvPr/>
            </p:nvSpPr>
            <p:spPr bwMode="auto">
              <a:xfrm>
                <a:off x="2359" y="254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5" name="Line 356"/>
              <p:cNvSpPr>
                <a:spLocks noChangeShapeType="1"/>
              </p:cNvSpPr>
              <p:nvPr/>
            </p:nvSpPr>
            <p:spPr bwMode="auto">
              <a:xfrm>
                <a:off x="2377" y="254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6" name="Line 357"/>
              <p:cNvSpPr>
                <a:spLocks noChangeShapeType="1"/>
              </p:cNvSpPr>
              <p:nvPr/>
            </p:nvSpPr>
            <p:spPr bwMode="auto">
              <a:xfrm>
                <a:off x="2449" y="254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7" name="Line 358"/>
              <p:cNvSpPr>
                <a:spLocks noChangeShapeType="1"/>
              </p:cNvSpPr>
              <p:nvPr/>
            </p:nvSpPr>
            <p:spPr bwMode="auto">
              <a:xfrm>
                <a:off x="2485" y="2540"/>
                <a:ext cx="18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8" name="Line 359"/>
              <p:cNvSpPr>
                <a:spLocks noChangeShapeType="1"/>
              </p:cNvSpPr>
              <p:nvPr/>
            </p:nvSpPr>
            <p:spPr bwMode="auto">
              <a:xfrm flipH="1">
                <a:off x="2161" y="2540"/>
                <a:ext cx="51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19" name="Line 360"/>
              <p:cNvSpPr>
                <a:spLocks noChangeShapeType="1"/>
              </p:cNvSpPr>
              <p:nvPr/>
            </p:nvSpPr>
            <p:spPr bwMode="auto">
              <a:xfrm>
                <a:off x="2161" y="2540"/>
                <a:ext cx="68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0" name="Line 361"/>
              <p:cNvSpPr>
                <a:spLocks noChangeShapeType="1"/>
              </p:cNvSpPr>
              <p:nvPr/>
            </p:nvSpPr>
            <p:spPr bwMode="auto">
              <a:xfrm flipH="1">
                <a:off x="2485" y="2540"/>
                <a:ext cx="35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1" name="Line 362"/>
              <p:cNvSpPr>
                <a:spLocks noChangeShapeType="1"/>
              </p:cNvSpPr>
              <p:nvPr/>
            </p:nvSpPr>
            <p:spPr bwMode="auto">
              <a:xfrm flipH="1">
                <a:off x="2449" y="254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2" name="Line 363"/>
              <p:cNvSpPr>
                <a:spLocks noChangeShapeType="1"/>
              </p:cNvSpPr>
              <p:nvPr/>
            </p:nvSpPr>
            <p:spPr bwMode="auto">
              <a:xfrm>
                <a:off x="2449" y="2540"/>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3" name="Line 364"/>
              <p:cNvSpPr>
                <a:spLocks noChangeShapeType="1"/>
              </p:cNvSpPr>
              <p:nvPr/>
            </p:nvSpPr>
            <p:spPr bwMode="auto">
              <a:xfrm>
                <a:off x="2620" y="254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4" name="Line 365"/>
              <p:cNvSpPr>
                <a:spLocks noChangeShapeType="1"/>
              </p:cNvSpPr>
              <p:nvPr/>
            </p:nvSpPr>
            <p:spPr bwMode="auto">
              <a:xfrm flipH="1">
                <a:off x="2278" y="2540"/>
                <a:ext cx="36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5" name="Line 366"/>
              <p:cNvSpPr>
                <a:spLocks noChangeShapeType="1"/>
              </p:cNvSpPr>
              <p:nvPr/>
            </p:nvSpPr>
            <p:spPr bwMode="auto">
              <a:xfrm>
                <a:off x="2278" y="2540"/>
                <a:ext cx="77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6" name="Line 367"/>
              <p:cNvSpPr>
                <a:spLocks noChangeShapeType="1"/>
              </p:cNvSpPr>
              <p:nvPr/>
            </p:nvSpPr>
            <p:spPr bwMode="auto">
              <a:xfrm flipH="1" flipV="1">
                <a:off x="2350" y="2530"/>
                <a:ext cx="701"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7" name="Line 368"/>
              <p:cNvSpPr>
                <a:spLocks noChangeShapeType="1"/>
              </p:cNvSpPr>
              <p:nvPr/>
            </p:nvSpPr>
            <p:spPr bwMode="auto">
              <a:xfrm>
                <a:off x="2350" y="2530"/>
                <a:ext cx="32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8" name="Line 369"/>
              <p:cNvSpPr>
                <a:spLocks noChangeShapeType="1"/>
              </p:cNvSpPr>
              <p:nvPr/>
            </p:nvSpPr>
            <p:spPr bwMode="auto">
              <a:xfrm flipH="1">
                <a:off x="2575" y="253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29" name="Line 370"/>
              <p:cNvSpPr>
                <a:spLocks noChangeShapeType="1"/>
              </p:cNvSpPr>
              <p:nvPr/>
            </p:nvSpPr>
            <p:spPr bwMode="auto">
              <a:xfrm>
                <a:off x="2575" y="2530"/>
                <a:ext cx="16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0" name="Line 371"/>
              <p:cNvSpPr>
                <a:spLocks noChangeShapeType="1"/>
              </p:cNvSpPr>
              <p:nvPr/>
            </p:nvSpPr>
            <p:spPr bwMode="auto">
              <a:xfrm>
                <a:off x="2737" y="2530"/>
                <a:ext cx="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1" name="Line 372"/>
              <p:cNvSpPr>
                <a:spLocks noChangeShapeType="1"/>
              </p:cNvSpPr>
              <p:nvPr/>
            </p:nvSpPr>
            <p:spPr bwMode="auto">
              <a:xfrm flipH="1">
                <a:off x="2386" y="2530"/>
                <a:ext cx="40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2" name="Line 373"/>
              <p:cNvSpPr>
                <a:spLocks noChangeShapeType="1"/>
              </p:cNvSpPr>
              <p:nvPr/>
            </p:nvSpPr>
            <p:spPr bwMode="auto">
              <a:xfrm>
                <a:off x="2386" y="2530"/>
                <a:ext cx="23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3" name="Line 374"/>
              <p:cNvSpPr>
                <a:spLocks noChangeShapeType="1"/>
              </p:cNvSpPr>
              <p:nvPr/>
            </p:nvSpPr>
            <p:spPr bwMode="auto">
              <a:xfrm flipH="1" flipV="1">
                <a:off x="2467" y="2520"/>
                <a:ext cx="15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4" name="Line 375"/>
              <p:cNvSpPr>
                <a:spLocks noChangeShapeType="1"/>
              </p:cNvSpPr>
              <p:nvPr/>
            </p:nvSpPr>
            <p:spPr bwMode="auto">
              <a:xfrm flipH="1">
                <a:off x="2350" y="252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5" name="Line 376"/>
              <p:cNvSpPr>
                <a:spLocks noChangeShapeType="1"/>
              </p:cNvSpPr>
              <p:nvPr/>
            </p:nvSpPr>
            <p:spPr bwMode="auto">
              <a:xfrm>
                <a:off x="2350" y="252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6" name="Line 377"/>
              <p:cNvSpPr>
                <a:spLocks noChangeShapeType="1"/>
              </p:cNvSpPr>
              <p:nvPr/>
            </p:nvSpPr>
            <p:spPr bwMode="auto">
              <a:xfrm>
                <a:off x="2404" y="2520"/>
                <a:ext cx="21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7" name="Line 378"/>
              <p:cNvSpPr>
                <a:spLocks noChangeShapeType="1"/>
              </p:cNvSpPr>
              <p:nvPr/>
            </p:nvSpPr>
            <p:spPr bwMode="auto">
              <a:xfrm>
                <a:off x="2620" y="252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8" name="Line 379"/>
              <p:cNvSpPr>
                <a:spLocks noChangeShapeType="1"/>
              </p:cNvSpPr>
              <p:nvPr/>
            </p:nvSpPr>
            <p:spPr bwMode="auto">
              <a:xfrm flipH="1">
                <a:off x="2530" y="252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39" name="Line 380"/>
              <p:cNvSpPr>
                <a:spLocks noChangeShapeType="1"/>
              </p:cNvSpPr>
              <p:nvPr/>
            </p:nvSpPr>
            <p:spPr bwMode="auto">
              <a:xfrm>
                <a:off x="2530" y="2520"/>
                <a:ext cx="31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0" name="Line 381"/>
              <p:cNvSpPr>
                <a:spLocks noChangeShapeType="1"/>
              </p:cNvSpPr>
              <p:nvPr/>
            </p:nvSpPr>
            <p:spPr bwMode="auto">
              <a:xfrm flipH="1" flipV="1">
                <a:off x="2395" y="2510"/>
                <a:ext cx="449"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1" name="Line 382"/>
              <p:cNvSpPr>
                <a:spLocks noChangeShapeType="1"/>
              </p:cNvSpPr>
              <p:nvPr/>
            </p:nvSpPr>
            <p:spPr bwMode="auto">
              <a:xfrm>
                <a:off x="2395" y="251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2" name="Line 383"/>
              <p:cNvSpPr>
                <a:spLocks noChangeShapeType="1"/>
              </p:cNvSpPr>
              <p:nvPr/>
            </p:nvSpPr>
            <p:spPr bwMode="auto">
              <a:xfrm>
                <a:off x="2467" y="251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3" name="Line 384"/>
              <p:cNvSpPr>
                <a:spLocks noChangeShapeType="1"/>
              </p:cNvSpPr>
              <p:nvPr/>
            </p:nvSpPr>
            <p:spPr bwMode="auto">
              <a:xfrm>
                <a:off x="2494" y="251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4" name="Line 385"/>
              <p:cNvSpPr>
                <a:spLocks noChangeShapeType="1"/>
              </p:cNvSpPr>
              <p:nvPr/>
            </p:nvSpPr>
            <p:spPr bwMode="auto">
              <a:xfrm flipH="1">
                <a:off x="2521" y="251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5" name="Line 386"/>
              <p:cNvSpPr>
                <a:spLocks noChangeShapeType="1"/>
              </p:cNvSpPr>
              <p:nvPr/>
            </p:nvSpPr>
            <p:spPr bwMode="auto">
              <a:xfrm>
                <a:off x="2521" y="251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6" name="Line 387"/>
              <p:cNvSpPr>
                <a:spLocks noChangeShapeType="1"/>
              </p:cNvSpPr>
              <p:nvPr/>
            </p:nvSpPr>
            <p:spPr bwMode="auto">
              <a:xfrm flipH="1">
                <a:off x="2422" y="251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7" name="Line 388"/>
              <p:cNvSpPr>
                <a:spLocks noChangeShapeType="1"/>
              </p:cNvSpPr>
              <p:nvPr/>
            </p:nvSpPr>
            <p:spPr bwMode="auto">
              <a:xfrm>
                <a:off x="2422" y="251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8" name="Line 389"/>
              <p:cNvSpPr>
                <a:spLocks noChangeShapeType="1"/>
              </p:cNvSpPr>
              <p:nvPr/>
            </p:nvSpPr>
            <p:spPr bwMode="auto">
              <a:xfrm>
                <a:off x="2485" y="251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49" name="Line 390"/>
              <p:cNvSpPr>
                <a:spLocks noChangeShapeType="1"/>
              </p:cNvSpPr>
              <p:nvPr/>
            </p:nvSpPr>
            <p:spPr bwMode="auto">
              <a:xfrm>
                <a:off x="2575" y="2510"/>
                <a:ext cx="31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0" name="Line 391"/>
              <p:cNvSpPr>
                <a:spLocks noChangeShapeType="1"/>
              </p:cNvSpPr>
              <p:nvPr/>
            </p:nvSpPr>
            <p:spPr bwMode="auto">
              <a:xfrm>
                <a:off x="2889" y="2510"/>
                <a:ext cx="13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1" name="Line 392"/>
              <p:cNvSpPr>
                <a:spLocks noChangeShapeType="1"/>
              </p:cNvSpPr>
              <p:nvPr/>
            </p:nvSpPr>
            <p:spPr bwMode="auto">
              <a:xfrm flipH="1">
                <a:off x="2422" y="2510"/>
                <a:ext cx="60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2" name="Line 393"/>
              <p:cNvSpPr>
                <a:spLocks noChangeShapeType="1"/>
              </p:cNvSpPr>
              <p:nvPr/>
            </p:nvSpPr>
            <p:spPr bwMode="auto">
              <a:xfrm>
                <a:off x="2422" y="251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3" name="Line 394"/>
              <p:cNvSpPr>
                <a:spLocks noChangeShapeType="1"/>
              </p:cNvSpPr>
              <p:nvPr/>
            </p:nvSpPr>
            <p:spPr bwMode="auto">
              <a:xfrm flipH="1">
                <a:off x="2458" y="251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4" name="Line 395"/>
              <p:cNvSpPr>
                <a:spLocks noChangeShapeType="1"/>
              </p:cNvSpPr>
              <p:nvPr/>
            </p:nvSpPr>
            <p:spPr bwMode="auto">
              <a:xfrm>
                <a:off x="2458" y="251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5" name="Line 396"/>
              <p:cNvSpPr>
                <a:spLocks noChangeShapeType="1"/>
              </p:cNvSpPr>
              <p:nvPr/>
            </p:nvSpPr>
            <p:spPr bwMode="auto">
              <a:xfrm>
                <a:off x="2494" y="2510"/>
                <a:ext cx="20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6" name="Line 397"/>
              <p:cNvSpPr>
                <a:spLocks noChangeShapeType="1"/>
              </p:cNvSpPr>
              <p:nvPr/>
            </p:nvSpPr>
            <p:spPr bwMode="auto">
              <a:xfrm>
                <a:off x="2701" y="2510"/>
                <a:ext cx="8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7" name="Line 398"/>
              <p:cNvSpPr>
                <a:spLocks noChangeShapeType="1"/>
              </p:cNvSpPr>
              <p:nvPr/>
            </p:nvSpPr>
            <p:spPr bwMode="auto">
              <a:xfrm>
                <a:off x="2781" y="251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8" name="Line 399"/>
              <p:cNvSpPr>
                <a:spLocks noChangeShapeType="1"/>
              </p:cNvSpPr>
              <p:nvPr/>
            </p:nvSpPr>
            <p:spPr bwMode="auto">
              <a:xfrm flipH="1" flipV="1">
                <a:off x="2251" y="2500"/>
                <a:ext cx="566"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59" name="Line 400"/>
              <p:cNvSpPr>
                <a:spLocks noChangeShapeType="1"/>
              </p:cNvSpPr>
              <p:nvPr/>
            </p:nvSpPr>
            <p:spPr bwMode="auto">
              <a:xfrm>
                <a:off x="2251" y="2500"/>
                <a:ext cx="40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60" name="Line 401"/>
              <p:cNvSpPr>
                <a:spLocks noChangeShapeType="1"/>
              </p:cNvSpPr>
              <p:nvPr/>
            </p:nvSpPr>
            <p:spPr bwMode="auto">
              <a:xfrm>
                <a:off x="2656" y="250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61" name="Line 402"/>
              <p:cNvSpPr>
                <a:spLocks noChangeShapeType="1"/>
              </p:cNvSpPr>
              <p:nvPr/>
            </p:nvSpPr>
            <p:spPr bwMode="auto">
              <a:xfrm>
                <a:off x="2674" y="2500"/>
                <a:ext cx="10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62" name="Line 403"/>
              <p:cNvSpPr>
                <a:spLocks noChangeShapeType="1"/>
              </p:cNvSpPr>
              <p:nvPr/>
            </p:nvSpPr>
            <p:spPr bwMode="auto">
              <a:xfrm>
                <a:off x="2781" y="250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63" name="Line 404"/>
              <p:cNvSpPr>
                <a:spLocks noChangeShapeType="1"/>
              </p:cNvSpPr>
              <p:nvPr/>
            </p:nvSpPr>
            <p:spPr bwMode="auto">
              <a:xfrm>
                <a:off x="2799" y="250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64" name="Line 405"/>
              <p:cNvSpPr>
                <a:spLocks noChangeShapeType="1"/>
              </p:cNvSpPr>
              <p:nvPr/>
            </p:nvSpPr>
            <p:spPr bwMode="auto">
              <a:xfrm flipH="1">
                <a:off x="2395" y="2500"/>
                <a:ext cx="47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65" name="Line 406"/>
              <p:cNvSpPr>
                <a:spLocks noChangeShapeType="1"/>
              </p:cNvSpPr>
              <p:nvPr/>
            </p:nvSpPr>
            <p:spPr bwMode="auto">
              <a:xfrm>
                <a:off x="2395" y="2500"/>
                <a:ext cx="22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966" name="Line 407"/>
              <p:cNvSpPr>
                <a:spLocks noChangeShapeType="1"/>
              </p:cNvSpPr>
              <p:nvPr/>
            </p:nvSpPr>
            <p:spPr bwMode="auto">
              <a:xfrm>
                <a:off x="2620" y="2500"/>
                <a:ext cx="27" cy="1"/>
              </a:xfrm>
              <a:prstGeom prst="line">
                <a:avLst/>
              </a:prstGeom>
              <a:noFill/>
              <a:ln w="14288">
                <a:solidFill>
                  <a:srgbClr val="000080"/>
                </a:solidFill>
                <a:round/>
                <a:headEnd/>
                <a:tailEnd/>
              </a:ln>
            </p:spPr>
            <p:txBody>
              <a:bodyPr>
                <a:prstTxWarp prst="textNoShape">
                  <a:avLst/>
                </a:prstTxWarp>
              </a:bodyPr>
              <a:lstStyle/>
              <a:p>
                <a:endParaRPr lang="en-US"/>
              </a:p>
            </p:txBody>
          </p:sp>
        </p:grpSp>
        <p:grpSp>
          <p:nvGrpSpPr>
            <p:cNvPr id="5" name="Group 408"/>
            <p:cNvGrpSpPr>
              <a:grpSpLocks/>
            </p:cNvGrpSpPr>
            <p:nvPr/>
          </p:nvGrpSpPr>
          <p:grpSpPr bwMode="auto">
            <a:xfrm>
              <a:off x="2472" y="2175"/>
              <a:ext cx="1489" cy="357"/>
              <a:chOff x="2260" y="2230"/>
              <a:chExt cx="1331" cy="270"/>
            </a:xfrm>
          </p:grpSpPr>
          <p:sp>
            <p:nvSpPr>
              <p:cNvPr id="583567" name="Line 409"/>
              <p:cNvSpPr>
                <a:spLocks noChangeShapeType="1"/>
              </p:cNvSpPr>
              <p:nvPr/>
            </p:nvSpPr>
            <p:spPr bwMode="auto">
              <a:xfrm flipH="1" flipV="1">
                <a:off x="2314" y="2490"/>
                <a:ext cx="33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68" name="Line 410"/>
              <p:cNvSpPr>
                <a:spLocks noChangeShapeType="1"/>
              </p:cNvSpPr>
              <p:nvPr/>
            </p:nvSpPr>
            <p:spPr bwMode="auto">
              <a:xfrm>
                <a:off x="2314" y="249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69" name="Line 411"/>
              <p:cNvSpPr>
                <a:spLocks noChangeShapeType="1"/>
              </p:cNvSpPr>
              <p:nvPr/>
            </p:nvSpPr>
            <p:spPr bwMode="auto">
              <a:xfrm>
                <a:off x="2368" y="2490"/>
                <a:ext cx="1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0" name="Line 412"/>
              <p:cNvSpPr>
                <a:spLocks noChangeShapeType="1"/>
              </p:cNvSpPr>
              <p:nvPr/>
            </p:nvSpPr>
            <p:spPr bwMode="auto">
              <a:xfrm>
                <a:off x="2521" y="249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1" name="Line 413"/>
              <p:cNvSpPr>
                <a:spLocks noChangeShapeType="1"/>
              </p:cNvSpPr>
              <p:nvPr/>
            </p:nvSpPr>
            <p:spPr bwMode="auto">
              <a:xfrm>
                <a:off x="2557" y="249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2" name="Line 414"/>
              <p:cNvSpPr>
                <a:spLocks noChangeShapeType="1"/>
              </p:cNvSpPr>
              <p:nvPr/>
            </p:nvSpPr>
            <p:spPr bwMode="auto">
              <a:xfrm flipH="1">
                <a:off x="2413" y="2490"/>
                <a:ext cx="21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3" name="Line 415"/>
              <p:cNvSpPr>
                <a:spLocks noChangeShapeType="1"/>
              </p:cNvSpPr>
              <p:nvPr/>
            </p:nvSpPr>
            <p:spPr bwMode="auto">
              <a:xfrm>
                <a:off x="2413" y="2490"/>
                <a:ext cx="16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4" name="Line 416"/>
              <p:cNvSpPr>
                <a:spLocks noChangeShapeType="1"/>
              </p:cNvSpPr>
              <p:nvPr/>
            </p:nvSpPr>
            <p:spPr bwMode="auto">
              <a:xfrm>
                <a:off x="2575" y="2490"/>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5" name="Line 417"/>
              <p:cNvSpPr>
                <a:spLocks noChangeShapeType="1"/>
              </p:cNvSpPr>
              <p:nvPr/>
            </p:nvSpPr>
            <p:spPr bwMode="auto">
              <a:xfrm flipH="1">
                <a:off x="2260" y="2490"/>
                <a:ext cx="31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6" name="Line 418"/>
              <p:cNvSpPr>
                <a:spLocks noChangeShapeType="1"/>
              </p:cNvSpPr>
              <p:nvPr/>
            </p:nvSpPr>
            <p:spPr bwMode="auto">
              <a:xfrm>
                <a:off x="2260" y="2490"/>
                <a:ext cx="46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7" name="Line 419"/>
              <p:cNvSpPr>
                <a:spLocks noChangeShapeType="1"/>
              </p:cNvSpPr>
              <p:nvPr/>
            </p:nvSpPr>
            <p:spPr bwMode="auto">
              <a:xfrm>
                <a:off x="2728" y="2490"/>
                <a:ext cx="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8" name="Line 420"/>
              <p:cNvSpPr>
                <a:spLocks noChangeShapeType="1"/>
              </p:cNvSpPr>
              <p:nvPr/>
            </p:nvSpPr>
            <p:spPr bwMode="auto">
              <a:xfrm flipH="1" flipV="1">
                <a:off x="2674" y="2480"/>
                <a:ext cx="80"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79" name="Line 421"/>
              <p:cNvSpPr>
                <a:spLocks noChangeShapeType="1"/>
              </p:cNvSpPr>
              <p:nvPr/>
            </p:nvSpPr>
            <p:spPr bwMode="auto">
              <a:xfrm>
                <a:off x="2674" y="2480"/>
                <a:ext cx="17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0" name="Line 422"/>
              <p:cNvSpPr>
                <a:spLocks noChangeShapeType="1"/>
              </p:cNvSpPr>
              <p:nvPr/>
            </p:nvSpPr>
            <p:spPr bwMode="auto">
              <a:xfrm>
                <a:off x="2844" y="248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1" name="Line 423"/>
              <p:cNvSpPr>
                <a:spLocks noChangeShapeType="1"/>
              </p:cNvSpPr>
              <p:nvPr/>
            </p:nvSpPr>
            <p:spPr bwMode="auto">
              <a:xfrm flipH="1">
                <a:off x="2638" y="2480"/>
                <a:ext cx="23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2" name="Line 424"/>
              <p:cNvSpPr>
                <a:spLocks noChangeShapeType="1"/>
              </p:cNvSpPr>
              <p:nvPr/>
            </p:nvSpPr>
            <p:spPr bwMode="auto">
              <a:xfrm>
                <a:off x="2638" y="248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3" name="Line 425"/>
              <p:cNvSpPr>
                <a:spLocks noChangeShapeType="1"/>
              </p:cNvSpPr>
              <p:nvPr/>
            </p:nvSpPr>
            <p:spPr bwMode="auto">
              <a:xfrm flipH="1">
                <a:off x="2521" y="2480"/>
                <a:ext cx="1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4" name="Line 426"/>
              <p:cNvSpPr>
                <a:spLocks noChangeShapeType="1"/>
              </p:cNvSpPr>
              <p:nvPr/>
            </p:nvSpPr>
            <p:spPr bwMode="auto">
              <a:xfrm>
                <a:off x="2521" y="248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5" name="Line 427"/>
              <p:cNvSpPr>
                <a:spLocks noChangeShapeType="1"/>
              </p:cNvSpPr>
              <p:nvPr/>
            </p:nvSpPr>
            <p:spPr bwMode="auto">
              <a:xfrm>
                <a:off x="2584" y="248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6" name="Line 428"/>
              <p:cNvSpPr>
                <a:spLocks noChangeShapeType="1"/>
              </p:cNvSpPr>
              <p:nvPr/>
            </p:nvSpPr>
            <p:spPr bwMode="auto">
              <a:xfrm>
                <a:off x="2629" y="248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7" name="Line 429"/>
              <p:cNvSpPr>
                <a:spLocks noChangeShapeType="1"/>
              </p:cNvSpPr>
              <p:nvPr/>
            </p:nvSpPr>
            <p:spPr bwMode="auto">
              <a:xfrm>
                <a:off x="2728" y="2480"/>
                <a:ext cx="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8" name="Line 430"/>
              <p:cNvSpPr>
                <a:spLocks noChangeShapeType="1"/>
              </p:cNvSpPr>
              <p:nvPr/>
            </p:nvSpPr>
            <p:spPr bwMode="auto">
              <a:xfrm>
                <a:off x="2754" y="2480"/>
                <a:ext cx="36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89" name="Line 431"/>
              <p:cNvSpPr>
                <a:spLocks noChangeShapeType="1"/>
              </p:cNvSpPr>
              <p:nvPr/>
            </p:nvSpPr>
            <p:spPr bwMode="auto">
              <a:xfrm flipH="1">
                <a:off x="2710" y="2480"/>
                <a:ext cx="40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0" name="Line 432"/>
              <p:cNvSpPr>
                <a:spLocks noChangeShapeType="1"/>
              </p:cNvSpPr>
              <p:nvPr/>
            </p:nvSpPr>
            <p:spPr bwMode="auto">
              <a:xfrm flipH="1" flipV="1">
                <a:off x="2476" y="2470"/>
                <a:ext cx="234"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1" name="Line 433"/>
              <p:cNvSpPr>
                <a:spLocks noChangeShapeType="1"/>
              </p:cNvSpPr>
              <p:nvPr/>
            </p:nvSpPr>
            <p:spPr bwMode="auto">
              <a:xfrm>
                <a:off x="2476" y="247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2" name="Line 434"/>
              <p:cNvSpPr>
                <a:spLocks noChangeShapeType="1"/>
              </p:cNvSpPr>
              <p:nvPr/>
            </p:nvSpPr>
            <p:spPr bwMode="auto">
              <a:xfrm>
                <a:off x="2593" y="247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3" name="Line 435"/>
              <p:cNvSpPr>
                <a:spLocks noChangeShapeType="1"/>
              </p:cNvSpPr>
              <p:nvPr/>
            </p:nvSpPr>
            <p:spPr bwMode="auto">
              <a:xfrm>
                <a:off x="2665" y="247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4" name="Line 436"/>
              <p:cNvSpPr>
                <a:spLocks noChangeShapeType="1"/>
              </p:cNvSpPr>
              <p:nvPr/>
            </p:nvSpPr>
            <p:spPr bwMode="auto">
              <a:xfrm>
                <a:off x="2692" y="2470"/>
                <a:ext cx="2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5" name="Line 437"/>
              <p:cNvSpPr>
                <a:spLocks noChangeShapeType="1"/>
              </p:cNvSpPr>
              <p:nvPr/>
            </p:nvSpPr>
            <p:spPr bwMode="auto">
              <a:xfrm flipH="1">
                <a:off x="2314" y="2470"/>
                <a:ext cx="62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6" name="Line 438"/>
              <p:cNvSpPr>
                <a:spLocks noChangeShapeType="1"/>
              </p:cNvSpPr>
              <p:nvPr/>
            </p:nvSpPr>
            <p:spPr bwMode="auto">
              <a:xfrm>
                <a:off x="2314" y="2470"/>
                <a:ext cx="32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7" name="Line 439"/>
              <p:cNvSpPr>
                <a:spLocks noChangeShapeType="1"/>
              </p:cNvSpPr>
              <p:nvPr/>
            </p:nvSpPr>
            <p:spPr bwMode="auto">
              <a:xfrm>
                <a:off x="2638" y="2470"/>
                <a:ext cx="14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8" name="Line 440"/>
              <p:cNvSpPr>
                <a:spLocks noChangeShapeType="1"/>
              </p:cNvSpPr>
              <p:nvPr/>
            </p:nvSpPr>
            <p:spPr bwMode="auto">
              <a:xfrm>
                <a:off x="2781" y="2470"/>
                <a:ext cx="27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599" name="Line 441"/>
              <p:cNvSpPr>
                <a:spLocks noChangeShapeType="1"/>
              </p:cNvSpPr>
              <p:nvPr/>
            </p:nvSpPr>
            <p:spPr bwMode="auto">
              <a:xfrm flipH="1">
                <a:off x="2763" y="2470"/>
                <a:ext cx="29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0" name="Line 442"/>
              <p:cNvSpPr>
                <a:spLocks noChangeShapeType="1"/>
              </p:cNvSpPr>
              <p:nvPr/>
            </p:nvSpPr>
            <p:spPr bwMode="auto">
              <a:xfrm flipH="1" flipV="1">
                <a:off x="2593" y="2460"/>
                <a:ext cx="170"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1" name="Line 443"/>
              <p:cNvSpPr>
                <a:spLocks noChangeShapeType="1"/>
              </p:cNvSpPr>
              <p:nvPr/>
            </p:nvSpPr>
            <p:spPr bwMode="auto">
              <a:xfrm>
                <a:off x="2593" y="2460"/>
                <a:ext cx="19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2" name="Line 444"/>
              <p:cNvSpPr>
                <a:spLocks noChangeShapeType="1"/>
              </p:cNvSpPr>
              <p:nvPr/>
            </p:nvSpPr>
            <p:spPr bwMode="auto">
              <a:xfrm flipH="1">
                <a:off x="2719" y="2460"/>
                <a:ext cx="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3" name="Line 445"/>
              <p:cNvSpPr>
                <a:spLocks noChangeShapeType="1"/>
              </p:cNvSpPr>
              <p:nvPr/>
            </p:nvSpPr>
            <p:spPr bwMode="auto">
              <a:xfrm flipH="1">
                <a:off x="2638" y="246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4" name="Line 446"/>
              <p:cNvSpPr>
                <a:spLocks noChangeShapeType="1"/>
              </p:cNvSpPr>
              <p:nvPr/>
            </p:nvSpPr>
            <p:spPr bwMode="auto">
              <a:xfrm>
                <a:off x="2638" y="246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5" name="Line 447"/>
              <p:cNvSpPr>
                <a:spLocks noChangeShapeType="1"/>
              </p:cNvSpPr>
              <p:nvPr/>
            </p:nvSpPr>
            <p:spPr bwMode="auto">
              <a:xfrm>
                <a:off x="2719" y="246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6" name="Line 448"/>
              <p:cNvSpPr>
                <a:spLocks noChangeShapeType="1"/>
              </p:cNvSpPr>
              <p:nvPr/>
            </p:nvSpPr>
            <p:spPr bwMode="auto">
              <a:xfrm flipH="1">
                <a:off x="2467" y="2460"/>
                <a:ext cx="26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7" name="Line 449"/>
              <p:cNvSpPr>
                <a:spLocks noChangeShapeType="1"/>
              </p:cNvSpPr>
              <p:nvPr/>
            </p:nvSpPr>
            <p:spPr bwMode="auto">
              <a:xfrm>
                <a:off x="2467" y="2460"/>
                <a:ext cx="19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8" name="Line 450"/>
              <p:cNvSpPr>
                <a:spLocks noChangeShapeType="1"/>
              </p:cNvSpPr>
              <p:nvPr/>
            </p:nvSpPr>
            <p:spPr bwMode="auto">
              <a:xfrm>
                <a:off x="2665" y="2460"/>
                <a:ext cx="19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09" name="Line 451"/>
              <p:cNvSpPr>
                <a:spLocks noChangeShapeType="1"/>
              </p:cNvSpPr>
              <p:nvPr/>
            </p:nvSpPr>
            <p:spPr bwMode="auto">
              <a:xfrm flipH="1" flipV="1">
                <a:off x="2638" y="2450"/>
                <a:ext cx="224"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0" name="Line 452"/>
              <p:cNvSpPr>
                <a:spLocks noChangeShapeType="1"/>
              </p:cNvSpPr>
              <p:nvPr/>
            </p:nvSpPr>
            <p:spPr bwMode="auto">
              <a:xfrm>
                <a:off x="2638" y="245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1" name="Line 453"/>
              <p:cNvSpPr>
                <a:spLocks noChangeShapeType="1"/>
              </p:cNvSpPr>
              <p:nvPr/>
            </p:nvSpPr>
            <p:spPr bwMode="auto">
              <a:xfrm flipH="1">
                <a:off x="2431" y="2450"/>
                <a:ext cx="24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2" name="Line 454"/>
              <p:cNvSpPr>
                <a:spLocks noChangeShapeType="1"/>
              </p:cNvSpPr>
              <p:nvPr/>
            </p:nvSpPr>
            <p:spPr bwMode="auto">
              <a:xfrm>
                <a:off x="2431" y="2450"/>
                <a:ext cx="13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3" name="Line 455"/>
              <p:cNvSpPr>
                <a:spLocks noChangeShapeType="1"/>
              </p:cNvSpPr>
              <p:nvPr/>
            </p:nvSpPr>
            <p:spPr bwMode="auto">
              <a:xfrm>
                <a:off x="2566" y="245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4" name="Line 456"/>
              <p:cNvSpPr>
                <a:spLocks noChangeShapeType="1"/>
              </p:cNvSpPr>
              <p:nvPr/>
            </p:nvSpPr>
            <p:spPr bwMode="auto">
              <a:xfrm>
                <a:off x="2611" y="245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5" name="Line 457"/>
              <p:cNvSpPr>
                <a:spLocks noChangeShapeType="1"/>
              </p:cNvSpPr>
              <p:nvPr/>
            </p:nvSpPr>
            <p:spPr bwMode="auto">
              <a:xfrm flipH="1">
                <a:off x="2611" y="245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6" name="Line 458"/>
              <p:cNvSpPr>
                <a:spLocks noChangeShapeType="1"/>
              </p:cNvSpPr>
              <p:nvPr/>
            </p:nvSpPr>
            <p:spPr bwMode="auto">
              <a:xfrm>
                <a:off x="2611" y="245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7" name="Line 459"/>
              <p:cNvSpPr>
                <a:spLocks noChangeShapeType="1"/>
              </p:cNvSpPr>
              <p:nvPr/>
            </p:nvSpPr>
            <p:spPr bwMode="auto">
              <a:xfrm>
                <a:off x="2629" y="2450"/>
                <a:ext cx="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8" name="Line 460"/>
              <p:cNvSpPr>
                <a:spLocks noChangeShapeType="1"/>
              </p:cNvSpPr>
              <p:nvPr/>
            </p:nvSpPr>
            <p:spPr bwMode="auto">
              <a:xfrm>
                <a:off x="2629" y="245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19" name="Line 461"/>
              <p:cNvSpPr>
                <a:spLocks noChangeShapeType="1"/>
              </p:cNvSpPr>
              <p:nvPr/>
            </p:nvSpPr>
            <p:spPr bwMode="auto">
              <a:xfrm>
                <a:off x="2647" y="245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0" name="Line 462"/>
              <p:cNvSpPr>
                <a:spLocks noChangeShapeType="1"/>
              </p:cNvSpPr>
              <p:nvPr/>
            </p:nvSpPr>
            <p:spPr bwMode="auto">
              <a:xfrm>
                <a:off x="2710" y="245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1" name="Line 463"/>
              <p:cNvSpPr>
                <a:spLocks noChangeShapeType="1"/>
              </p:cNvSpPr>
              <p:nvPr/>
            </p:nvSpPr>
            <p:spPr bwMode="auto">
              <a:xfrm>
                <a:off x="2737" y="2450"/>
                <a:ext cx="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2" name="Line 464"/>
              <p:cNvSpPr>
                <a:spLocks noChangeShapeType="1"/>
              </p:cNvSpPr>
              <p:nvPr/>
            </p:nvSpPr>
            <p:spPr bwMode="auto">
              <a:xfrm>
                <a:off x="2754" y="245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3" name="Line 465"/>
              <p:cNvSpPr>
                <a:spLocks noChangeShapeType="1"/>
              </p:cNvSpPr>
              <p:nvPr/>
            </p:nvSpPr>
            <p:spPr bwMode="auto">
              <a:xfrm flipH="1" flipV="1">
                <a:off x="2683" y="2440"/>
                <a:ext cx="134"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4" name="Line 466"/>
              <p:cNvSpPr>
                <a:spLocks noChangeShapeType="1"/>
              </p:cNvSpPr>
              <p:nvPr/>
            </p:nvSpPr>
            <p:spPr bwMode="auto">
              <a:xfrm flipH="1">
                <a:off x="2665" y="244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5" name="Line 467"/>
              <p:cNvSpPr>
                <a:spLocks noChangeShapeType="1"/>
              </p:cNvSpPr>
              <p:nvPr/>
            </p:nvSpPr>
            <p:spPr bwMode="auto">
              <a:xfrm flipH="1">
                <a:off x="2566" y="244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6" name="Line 468"/>
              <p:cNvSpPr>
                <a:spLocks noChangeShapeType="1"/>
              </p:cNvSpPr>
              <p:nvPr/>
            </p:nvSpPr>
            <p:spPr bwMode="auto">
              <a:xfrm>
                <a:off x="2566" y="2440"/>
                <a:ext cx="20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7" name="Line 469"/>
              <p:cNvSpPr>
                <a:spLocks noChangeShapeType="1"/>
              </p:cNvSpPr>
              <p:nvPr/>
            </p:nvSpPr>
            <p:spPr bwMode="auto">
              <a:xfrm>
                <a:off x="2772" y="244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8" name="Line 470"/>
              <p:cNvSpPr>
                <a:spLocks noChangeShapeType="1"/>
              </p:cNvSpPr>
              <p:nvPr/>
            </p:nvSpPr>
            <p:spPr bwMode="auto">
              <a:xfrm>
                <a:off x="2880" y="244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29" name="Line 471"/>
              <p:cNvSpPr>
                <a:spLocks noChangeShapeType="1"/>
              </p:cNvSpPr>
              <p:nvPr/>
            </p:nvSpPr>
            <p:spPr bwMode="auto">
              <a:xfrm flipH="1">
                <a:off x="2512" y="2440"/>
                <a:ext cx="44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0" name="Line 472"/>
              <p:cNvSpPr>
                <a:spLocks noChangeShapeType="1"/>
              </p:cNvSpPr>
              <p:nvPr/>
            </p:nvSpPr>
            <p:spPr bwMode="auto">
              <a:xfrm>
                <a:off x="2512" y="244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1" name="Line 473"/>
              <p:cNvSpPr>
                <a:spLocks noChangeShapeType="1"/>
              </p:cNvSpPr>
              <p:nvPr/>
            </p:nvSpPr>
            <p:spPr bwMode="auto">
              <a:xfrm>
                <a:off x="2539" y="2440"/>
                <a:ext cx="18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2" name="Line 474"/>
              <p:cNvSpPr>
                <a:spLocks noChangeShapeType="1"/>
              </p:cNvSpPr>
              <p:nvPr/>
            </p:nvSpPr>
            <p:spPr bwMode="auto">
              <a:xfrm flipH="1" flipV="1">
                <a:off x="2521" y="2430"/>
                <a:ext cx="19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3" name="Line 475"/>
              <p:cNvSpPr>
                <a:spLocks noChangeShapeType="1"/>
              </p:cNvSpPr>
              <p:nvPr/>
            </p:nvSpPr>
            <p:spPr bwMode="auto">
              <a:xfrm>
                <a:off x="2521" y="2430"/>
                <a:ext cx="50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4" name="Line 476"/>
              <p:cNvSpPr>
                <a:spLocks noChangeShapeType="1"/>
              </p:cNvSpPr>
              <p:nvPr/>
            </p:nvSpPr>
            <p:spPr bwMode="auto">
              <a:xfrm flipH="1">
                <a:off x="2593" y="2430"/>
                <a:ext cx="43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5" name="Line 477"/>
              <p:cNvSpPr>
                <a:spLocks noChangeShapeType="1"/>
              </p:cNvSpPr>
              <p:nvPr/>
            </p:nvSpPr>
            <p:spPr bwMode="auto">
              <a:xfrm>
                <a:off x="2593" y="243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6" name="Line 478"/>
              <p:cNvSpPr>
                <a:spLocks noChangeShapeType="1"/>
              </p:cNvSpPr>
              <p:nvPr/>
            </p:nvSpPr>
            <p:spPr bwMode="auto">
              <a:xfrm>
                <a:off x="2620" y="243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7" name="Line 479"/>
              <p:cNvSpPr>
                <a:spLocks noChangeShapeType="1"/>
              </p:cNvSpPr>
              <p:nvPr/>
            </p:nvSpPr>
            <p:spPr bwMode="auto">
              <a:xfrm>
                <a:off x="2647" y="2430"/>
                <a:ext cx="24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8" name="Line 480"/>
              <p:cNvSpPr>
                <a:spLocks noChangeShapeType="1"/>
              </p:cNvSpPr>
              <p:nvPr/>
            </p:nvSpPr>
            <p:spPr bwMode="auto">
              <a:xfrm flipH="1">
                <a:off x="2431" y="2430"/>
                <a:ext cx="45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39" name="Line 481"/>
              <p:cNvSpPr>
                <a:spLocks noChangeShapeType="1"/>
              </p:cNvSpPr>
              <p:nvPr/>
            </p:nvSpPr>
            <p:spPr bwMode="auto">
              <a:xfrm>
                <a:off x="2431" y="243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0" name="Line 482"/>
              <p:cNvSpPr>
                <a:spLocks noChangeShapeType="1"/>
              </p:cNvSpPr>
              <p:nvPr/>
            </p:nvSpPr>
            <p:spPr bwMode="auto">
              <a:xfrm>
                <a:off x="2458" y="2430"/>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1" name="Line 483"/>
              <p:cNvSpPr>
                <a:spLocks noChangeShapeType="1"/>
              </p:cNvSpPr>
              <p:nvPr/>
            </p:nvSpPr>
            <p:spPr bwMode="auto">
              <a:xfrm flipH="1">
                <a:off x="2602" y="243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2" name="Line 484"/>
              <p:cNvSpPr>
                <a:spLocks noChangeShapeType="1"/>
              </p:cNvSpPr>
              <p:nvPr/>
            </p:nvSpPr>
            <p:spPr bwMode="auto">
              <a:xfrm>
                <a:off x="2602" y="243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3" name="Line 485"/>
              <p:cNvSpPr>
                <a:spLocks noChangeShapeType="1"/>
              </p:cNvSpPr>
              <p:nvPr/>
            </p:nvSpPr>
            <p:spPr bwMode="auto">
              <a:xfrm flipV="1">
                <a:off x="2620" y="2420"/>
                <a:ext cx="6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4" name="Line 486"/>
              <p:cNvSpPr>
                <a:spLocks noChangeShapeType="1"/>
              </p:cNvSpPr>
              <p:nvPr/>
            </p:nvSpPr>
            <p:spPr bwMode="auto">
              <a:xfrm>
                <a:off x="2683" y="2420"/>
                <a:ext cx="37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5" name="Line 487"/>
              <p:cNvSpPr>
                <a:spLocks noChangeShapeType="1"/>
              </p:cNvSpPr>
              <p:nvPr/>
            </p:nvSpPr>
            <p:spPr bwMode="auto">
              <a:xfrm flipH="1">
                <a:off x="2620" y="2420"/>
                <a:ext cx="44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6" name="Line 488"/>
              <p:cNvSpPr>
                <a:spLocks noChangeShapeType="1"/>
              </p:cNvSpPr>
              <p:nvPr/>
            </p:nvSpPr>
            <p:spPr bwMode="auto">
              <a:xfrm>
                <a:off x="2620" y="2420"/>
                <a:ext cx="17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7" name="Line 489"/>
              <p:cNvSpPr>
                <a:spLocks noChangeShapeType="1"/>
              </p:cNvSpPr>
              <p:nvPr/>
            </p:nvSpPr>
            <p:spPr bwMode="auto">
              <a:xfrm flipH="1">
                <a:off x="2386" y="2420"/>
                <a:ext cx="41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8" name="Line 490"/>
              <p:cNvSpPr>
                <a:spLocks noChangeShapeType="1"/>
              </p:cNvSpPr>
              <p:nvPr/>
            </p:nvSpPr>
            <p:spPr bwMode="auto">
              <a:xfrm>
                <a:off x="2386" y="242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49" name="Line 491"/>
              <p:cNvSpPr>
                <a:spLocks noChangeShapeType="1"/>
              </p:cNvSpPr>
              <p:nvPr/>
            </p:nvSpPr>
            <p:spPr bwMode="auto">
              <a:xfrm>
                <a:off x="2476" y="242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0" name="Line 492"/>
              <p:cNvSpPr>
                <a:spLocks noChangeShapeType="1"/>
              </p:cNvSpPr>
              <p:nvPr/>
            </p:nvSpPr>
            <p:spPr bwMode="auto">
              <a:xfrm flipH="1">
                <a:off x="2458" y="242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1" name="Line 493"/>
              <p:cNvSpPr>
                <a:spLocks noChangeShapeType="1"/>
              </p:cNvSpPr>
              <p:nvPr/>
            </p:nvSpPr>
            <p:spPr bwMode="auto">
              <a:xfrm>
                <a:off x="2458" y="2420"/>
                <a:ext cx="38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2" name="Line 494"/>
              <p:cNvSpPr>
                <a:spLocks noChangeShapeType="1"/>
              </p:cNvSpPr>
              <p:nvPr/>
            </p:nvSpPr>
            <p:spPr bwMode="auto">
              <a:xfrm>
                <a:off x="2844" y="242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3" name="Line 495"/>
              <p:cNvSpPr>
                <a:spLocks noChangeShapeType="1"/>
              </p:cNvSpPr>
              <p:nvPr/>
            </p:nvSpPr>
            <p:spPr bwMode="auto">
              <a:xfrm>
                <a:off x="2853" y="242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4" name="Line 496"/>
              <p:cNvSpPr>
                <a:spLocks noChangeShapeType="1"/>
              </p:cNvSpPr>
              <p:nvPr/>
            </p:nvSpPr>
            <p:spPr bwMode="auto">
              <a:xfrm flipH="1" flipV="1">
                <a:off x="2799" y="2410"/>
                <a:ext cx="6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5" name="Line 497"/>
              <p:cNvSpPr>
                <a:spLocks noChangeShapeType="1"/>
              </p:cNvSpPr>
              <p:nvPr/>
            </p:nvSpPr>
            <p:spPr bwMode="auto">
              <a:xfrm>
                <a:off x="2799" y="241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6" name="Line 498"/>
              <p:cNvSpPr>
                <a:spLocks noChangeShapeType="1"/>
              </p:cNvSpPr>
              <p:nvPr/>
            </p:nvSpPr>
            <p:spPr bwMode="auto">
              <a:xfrm>
                <a:off x="2817" y="241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7" name="Line 499"/>
              <p:cNvSpPr>
                <a:spLocks noChangeShapeType="1"/>
              </p:cNvSpPr>
              <p:nvPr/>
            </p:nvSpPr>
            <p:spPr bwMode="auto">
              <a:xfrm>
                <a:off x="2943" y="2410"/>
                <a:ext cx="1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8" name="Line 500"/>
              <p:cNvSpPr>
                <a:spLocks noChangeShapeType="1"/>
              </p:cNvSpPr>
              <p:nvPr/>
            </p:nvSpPr>
            <p:spPr bwMode="auto">
              <a:xfrm flipH="1">
                <a:off x="2566" y="2410"/>
                <a:ext cx="53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59" name="Line 501"/>
              <p:cNvSpPr>
                <a:spLocks noChangeShapeType="1"/>
              </p:cNvSpPr>
              <p:nvPr/>
            </p:nvSpPr>
            <p:spPr bwMode="auto">
              <a:xfrm>
                <a:off x="2566" y="241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0" name="Line 502"/>
              <p:cNvSpPr>
                <a:spLocks noChangeShapeType="1"/>
              </p:cNvSpPr>
              <p:nvPr/>
            </p:nvSpPr>
            <p:spPr bwMode="auto">
              <a:xfrm>
                <a:off x="2629" y="2410"/>
                <a:ext cx="17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1" name="Line 503"/>
              <p:cNvSpPr>
                <a:spLocks noChangeShapeType="1"/>
              </p:cNvSpPr>
              <p:nvPr/>
            </p:nvSpPr>
            <p:spPr bwMode="auto">
              <a:xfrm flipH="1">
                <a:off x="2440" y="2410"/>
                <a:ext cx="36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2" name="Line 504"/>
              <p:cNvSpPr>
                <a:spLocks noChangeShapeType="1"/>
              </p:cNvSpPr>
              <p:nvPr/>
            </p:nvSpPr>
            <p:spPr bwMode="auto">
              <a:xfrm>
                <a:off x="2440" y="2410"/>
                <a:ext cx="30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3" name="Line 505"/>
              <p:cNvSpPr>
                <a:spLocks noChangeShapeType="1"/>
              </p:cNvSpPr>
              <p:nvPr/>
            </p:nvSpPr>
            <p:spPr bwMode="auto">
              <a:xfrm>
                <a:off x="2745" y="2410"/>
                <a:ext cx="27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4" name="Line 506"/>
              <p:cNvSpPr>
                <a:spLocks noChangeShapeType="1"/>
              </p:cNvSpPr>
              <p:nvPr/>
            </p:nvSpPr>
            <p:spPr bwMode="auto">
              <a:xfrm>
                <a:off x="3015" y="241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5" name="Line 507"/>
              <p:cNvSpPr>
                <a:spLocks noChangeShapeType="1"/>
              </p:cNvSpPr>
              <p:nvPr/>
            </p:nvSpPr>
            <p:spPr bwMode="auto">
              <a:xfrm flipH="1">
                <a:off x="2557" y="2410"/>
                <a:ext cx="52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6" name="Line 508"/>
              <p:cNvSpPr>
                <a:spLocks noChangeShapeType="1"/>
              </p:cNvSpPr>
              <p:nvPr/>
            </p:nvSpPr>
            <p:spPr bwMode="auto">
              <a:xfrm>
                <a:off x="2557" y="2410"/>
                <a:ext cx="22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7" name="Line 509"/>
              <p:cNvSpPr>
                <a:spLocks noChangeShapeType="1"/>
              </p:cNvSpPr>
              <p:nvPr/>
            </p:nvSpPr>
            <p:spPr bwMode="auto">
              <a:xfrm>
                <a:off x="2781" y="241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8" name="Line 510"/>
              <p:cNvSpPr>
                <a:spLocks noChangeShapeType="1"/>
              </p:cNvSpPr>
              <p:nvPr/>
            </p:nvSpPr>
            <p:spPr bwMode="auto">
              <a:xfrm flipH="1" flipV="1">
                <a:off x="2602" y="2400"/>
                <a:ext cx="224"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69" name="Line 511"/>
              <p:cNvSpPr>
                <a:spLocks noChangeShapeType="1"/>
              </p:cNvSpPr>
              <p:nvPr/>
            </p:nvSpPr>
            <p:spPr bwMode="auto">
              <a:xfrm>
                <a:off x="2602" y="2400"/>
                <a:ext cx="22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0" name="Line 512"/>
              <p:cNvSpPr>
                <a:spLocks noChangeShapeType="1"/>
              </p:cNvSpPr>
              <p:nvPr/>
            </p:nvSpPr>
            <p:spPr bwMode="auto">
              <a:xfrm flipH="1">
                <a:off x="2521" y="2400"/>
                <a:ext cx="30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1" name="Line 513"/>
              <p:cNvSpPr>
                <a:spLocks noChangeShapeType="1"/>
              </p:cNvSpPr>
              <p:nvPr/>
            </p:nvSpPr>
            <p:spPr bwMode="auto">
              <a:xfrm>
                <a:off x="2521" y="240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2" name="Line 514"/>
              <p:cNvSpPr>
                <a:spLocks noChangeShapeType="1"/>
              </p:cNvSpPr>
              <p:nvPr/>
            </p:nvSpPr>
            <p:spPr bwMode="auto">
              <a:xfrm>
                <a:off x="2593" y="2400"/>
                <a:ext cx="71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3" name="Line 515"/>
              <p:cNvSpPr>
                <a:spLocks noChangeShapeType="1"/>
              </p:cNvSpPr>
              <p:nvPr/>
            </p:nvSpPr>
            <p:spPr bwMode="auto">
              <a:xfrm flipH="1">
                <a:off x="2620" y="2400"/>
                <a:ext cx="68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4" name="Line 516"/>
              <p:cNvSpPr>
                <a:spLocks noChangeShapeType="1"/>
              </p:cNvSpPr>
              <p:nvPr/>
            </p:nvSpPr>
            <p:spPr bwMode="auto">
              <a:xfrm>
                <a:off x="2620" y="2400"/>
                <a:ext cx="41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5" name="Line 517"/>
              <p:cNvSpPr>
                <a:spLocks noChangeShapeType="1"/>
              </p:cNvSpPr>
              <p:nvPr/>
            </p:nvSpPr>
            <p:spPr bwMode="auto">
              <a:xfrm flipH="1">
                <a:off x="2449" y="2400"/>
                <a:ext cx="58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6" name="Line 518"/>
              <p:cNvSpPr>
                <a:spLocks noChangeShapeType="1"/>
              </p:cNvSpPr>
              <p:nvPr/>
            </p:nvSpPr>
            <p:spPr bwMode="auto">
              <a:xfrm>
                <a:off x="2449" y="240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7" name="Line 519"/>
              <p:cNvSpPr>
                <a:spLocks noChangeShapeType="1"/>
              </p:cNvSpPr>
              <p:nvPr/>
            </p:nvSpPr>
            <p:spPr bwMode="auto">
              <a:xfrm>
                <a:off x="2566" y="240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8" name="Line 520"/>
              <p:cNvSpPr>
                <a:spLocks noChangeShapeType="1"/>
              </p:cNvSpPr>
              <p:nvPr/>
            </p:nvSpPr>
            <p:spPr bwMode="auto">
              <a:xfrm>
                <a:off x="2575" y="240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79" name="Line 521"/>
              <p:cNvSpPr>
                <a:spLocks noChangeShapeType="1"/>
              </p:cNvSpPr>
              <p:nvPr/>
            </p:nvSpPr>
            <p:spPr bwMode="auto">
              <a:xfrm>
                <a:off x="2584" y="240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0" name="Line 522"/>
              <p:cNvSpPr>
                <a:spLocks noChangeShapeType="1"/>
              </p:cNvSpPr>
              <p:nvPr/>
            </p:nvSpPr>
            <p:spPr bwMode="auto">
              <a:xfrm flipH="1" flipV="1">
                <a:off x="2557" y="2390"/>
                <a:ext cx="4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1" name="Line 523"/>
              <p:cNvSpPr>
                <a:spLocks noChangeShapeType="1"/>
              </p:cNvSpPr>
              <p:nvPr/>
            </p:nvSpPr>
            <p:spPr bwMode="auto">
              <a:xfrm>
                <a:off x="2557" y="239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2" name="Line 524"/>
              <p:cNvSpPr>
                <a:spLocks noChangeShapeType="1"/>
              </p:cNvSpPr>
              <p:nvPr/>
            </p:nvSpPr>
            <p:spPr bwMode="auto">
              <a:xfrm>
                <a:off x="2611" y="239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3" name="Line 525"/>
              <p:cNvSpPr>
                <a:spLocks noChangeShapeType="1"/>
              </p:cNvSpPr>
              <p:nvPr/>
            </p:nvSpPr>
            <p:spPr bwMode="auto">
              <a:xfrm>
                <a:off x="2737" y="2390"/>
                <a:ext cx="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4" name="Line 526"/>
              <p:cNvSpPr>
                <a:spLocks noChangeShapeType="1"/>
              </p:cNvSpPr>
              <p:nvPr/>
            </p:nvSpPr>
            <p:spPr bwMode="auto">
              <a:xfrm>
                <a:off x="2763" y="239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5" name="Line 527"/>
              <p:cNvSpPr>
                <a:spLocks noChangeShapeType="1"/>
              </p:cNvSpPr>
              <p:nvPr/>
            </p:nvSpPr>
            <p:spPr bwMode="auto">
              <a:xfrm>
                <a:off x="2853" y="2390"/>
                <a:ext cx="18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6" name="Line 528"/>
              <p:cNvSpPr>
                <a:spLocks noChangeShapeType="1"/>
              </p:cNvSpPr>
              <p:nvPr/>
            </p:nvSpPr>
            <p:spPr bwMode="auto">
              <a:xfrm flipH="1">
                <a:off x="2889" y="239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7" name="Line 529"/>
              <p:cNvSpPr>
                <a:spLocks noChangeShapeType="1"/>
              </p:cNvSpPr>
              <p:nvPr/>
            </p:nvSpPr>
            <p:spPr bwMode="auto">
              <a:xfrm flipH="1" flipV="1">
                <a:off x="2566" y="2380"/>
                <a:ext cx="32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8" name="Line 530"/>
              <p:cNvSpPr>
                <a:spLocks noChangeShapeType="1"/>
              </p:cNvSpPr>
              <p:nvPr/>
            </p:nvSpPr>
            <p:spPr bwMode="auto">
              <a:xfrm>
                <a:off x="2566" y="2380"/>
                <a:ext cx="25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89" name="Line 531"/>
              <p:cNvSpPr>
                <a:spLocks noChangeShapeType="1"/>
              </p:cNvSpPr>
              <p:nvPr/>
            </p:nvSpPr>
            <p:spPr bwMode="auto">
              <a:xfrm flipH="1">
                <a:off x="2548" y="2380"/>
                <a:ext cx="26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0" name="Line 532"/>
              <p:cNvSpPr>
                <a:spLocks noChangeShapeType="1"/>
              </p:cNvSpPr>
              <p:nvPr/>
            </p:nvSpPr>
            <p:spPr bwMode="auto">
              <a:xfrm>
                <a:off x="2548" y="238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1" name="Line 533"/>
              <p:cNvSpPr>
                <a:spLocks noChangeShapeType="1"/>
              </p:cNvSpPr>
              <p:nvPr/>
            </p:nvSpPr>
            <p:spPr bwMode="auto">
              <a:xfrm>
                <a:off x="2665" y="2380"/>
                <a:ext cx="28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2" name="Line 534"/>
              <p:cNvSpPr>
                <a:spLocks noChangeShapeType="1"/>
              </p:cNvSpPr>
              <p:nvPr/>
            </p:nvSpPr>
            <p:spPr bwMode="auto">
              <a:xfrm flipH="1">
                <a:off x="2808" y="2380"/>
                <a:ext cx="14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3" name="Line 535"/>
              <p:cNvSpPr>
                <a:spLocks noChangeShapeType="1"/>
              </p:cNvSpPr>
              <p:nvPr/>
            </p:nvSpPr>
            <p:spPr bwMode="auto">
              <a:xfrm>
                <a:off x="2808" y="2380"/>
                <a:ext cx="1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4" name="Line 536"/>
              <p:cNvSpPr>
                <a:spLocks noChangeShapeType="1"/>
              </p:cNvSpPr>
              <p:nvPr/>
            </p:nvSpPr>
            <p:spPr bwMode="auto">
              <a:xfrm flipH="1" flipV="1">
                <a:off x="2593" y="2370"/>
                <a:ext cx="23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5" name="Line 537"/>
              <p:cNvSpPr>
                <a:spLocks noChangeShapeType="1"/>
              </p:cNvSpPr>
              <p:nvPr/>
            </p:nvSpPr>
            <p:spPr bwMode="auto">
              <a:xfrm>
                <a:off x="2593" y="237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6" name="Line 538"/>
              <p:cNvSpPr>
                <a:spLocks noChangeShapeType="1"/>
              </p:cNvSpPr>
              <p:nvPr/>
            </p:nvSpPr>
            <p:spPr bwMode="auto">
              <a:xfrm>
                <a:off x="2629" y="237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7" name="Line 539"/>
              <p:cNvSpPr>
                <a:spLocks noChangeShapeType="1"/>
              </p:cNvSpPr>
              <p:nvPr/>
            </p:nvSpPr>
            <p:spPr bwMode="auto">
              <a:xfrm>
                <a:off x="2719" y="2370"/>
                <a:ext cx="29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8" name="Line 540"/>
              <p:cNvSpPr>
                <a:spLocks noChangeShapeType="1"/>
              </p:cNvSpPr>
              <p:nvPr/>
            </p:nvSpPr>
            <p:spPr bwMode="auto">
              <a:xfrm flipH="1">
                <a:off x="2826" y="2370"/>
                <a:ext cx="18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699" name="Line 541"/>
              <p:cNvSpPr>
                <a:spLocks noChangeShapeType="1"/>
              </p:cNvSpPr>
              <p:nvPr/>
            </p:nvSpPr>
            <p:spPr bwMode="auto">
              <a:xfrm>
                <a:off x="2826" y="2370"/>
                <a:ext cx="13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0" name="Line 542"/>
              <p:cNvSpPr>
                <a:spLocks noChangeShapeType="1"/>
              </p:cNvSpPr>
              <p:nvPr/>
            </p:nvSpPr>
            <p:spPr bwMode="auto">
              <a:xfrm flipV="1">
                <a:off x="2961" y="2360"/>
                <a:ext cx="189"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1" name="Line 543"/>
              <p:cNvSpPr>
                <a:spLocks noChangeShapeType="1"/>
              </p:cNvSpPr>
              <p:nvPr/>
            </p:nvSpPr>
            <p:spPr bwMode="auto">
              <a:xfrm>
                <a:off x="3150" y="236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2" name="Line 544"/>
              <p:cNvSpPr>
                <a:spLocks noChangeShapeType="1"/>
              </p:cNvSpPr>
              <p:nvPr/>
            </p:nvSpPr>
            <p:spPr bwMode="auto">
              <a:xfrm flipH="1" flipV="1">
                <a:off x="2656" y="2350"/>
                <a:ext cx="54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3" name="Line 545"/>
              <p:cNvSpPr>
                <a:spLocks noChangeShapeType="1"/>
              </p:cNvSpPr>
              <p:nvPr/>
            </p:nvSpPr>
            <p:spPr bwMode="auto">
              <a:xfrm>
                <a:off x="2656" y="2350"/>
                <a:ext cx="35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4" name="Line 546"/>
              <p:cNvSpPr>
                <a:spLocks noChangeShapeType="1"/>
              </p:cNvSpPr>
              <p:nvPr/>
            </p:nvSpPr>
            <p:spPr bwMode="auto">
              <a:xfrm flipH="1">
                <a:off x="2647" y="2350"/>
                <a:ext cx="35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5" name="Line 547"/>
              <p:cNvSpPr>
                <a:spLocks noChangeShapeType="1"/>
              </p:cNvSpPr>
              <p:nvPr/>
            </p:nvSpPr>
            <p:spPr bwMode="auto">
              <a:xfrm>
                <a:off x="2647" y="2350"/>
                <a:ext cx="11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6" name="Line 548"/>
              <p:cNvSpPr>
                <a:spLocks noChangeShapeType="1"/>
              </p:cNvSpPr>
              <p:nvPr/>
            </p:nvSpPr>
            <p:spPr bwMode="auto">
              <a:xfrm>
                <a:off x="2763" y="235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7" name="Line 549"/>
              <p:cNvSpPr>
                <a:spLocks noChangeShapeType="1"/>
              </p:cNvSpPr>
              <p:nvPr/>
            </p:nvSpPr>
            <p:spPr bwMode="auto">
              <a:xfrm flipH="1">
                <a:off x="2485" y="2350"/>
                <a:ext cx="31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8" name="Line 550"/>
              <p:cNvSpPr>
                <a:spLocks noChangeShapeType="1"/>
              </p:cNvSpPr>
              <p:nvPr/>
            </p:nvSpPr>
            <p:spPr bwMode="auto">
              <a:xfrm>
                <a:off x="2485" y="2350"/>
                <a:ext cx="22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09" name="Line 551"/>
              <p:cNvSpPr>
                <a:spLocks noChangeShapeType="1"/>
              </p:cNvSpPr>
              <p:nvPr/>
            </p:nvSpPr>
            <p:spPr bwMode="auto">
              <a:xfrm>
                <a:off x="2710" y="2350"/>
                <a:ext cx="14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0" name="Line 552"/>
              <p:cNvSpPr>
                <a:spLocks noChangeShapeType="1"/>
              </p:cNvSpPr>
              <p:nvPr/>
            </p:nvSpPr>
            <p:spPr bwMode="auto">
              <a:xfrm>
                <a:off x="2853" y="235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1" name="Line 553"/>
              <p:cNvSpPr>
                <a:spLocks noChangeShapeType="1"/>
              </p:cNvSpPr>
              <p:nvPr/>
            </p:nvSpPr>
            <p:spPr bwMode="auto">
              <a:xfrm>
                <a:off x="2889" y="235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2" name="Line 554"/>
              <p:cNvSpPr>
                <a:spLocks noChangeShapeType="1"/>
              </p:cNvSpPr>
              <p:nvPr/>
            </p:nvSpPr>
            <p:spPr bwMode="auto">
              <a:xfrm flipH="1">
                <a:off x="2530" y="2350"/>
                <a:ext cx="45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3" name="Line 555"/>
              <p:cNvSpPr>
                <a:spLocks noChangeShapeType="1"/>
              </p:cNvSpPr>
              <p:nvPr/>
            </p:nvSpPr>
            <p:spPr bwMode="auto">
              <a:xfrm>
                <a:off x="2530" y="2350"/>
                <a:ext cx="52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4" name="Line 556"/>
              <p:cNvSpPr>
                <a:spLocks noChangeShapeType="1"/>
              </p:cNvSpPr>
              <p:nvPr/>
            </p:nvSpPr>
            <p:spPr bwMode="auto">
              <a:xfrm flipH="1" flipV="1">
                <a:off x="2745" y="2340"/>
                <a:ext cx="306"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5" name="Line 557"/>
              <p:cNvSpPr>
                <a:spLocks noChangeShapeType="1"/>
              </p:cNvSpPr>
              <p:nvPr/>
            </p:nvSpPr>
            <p:spPr bwMode="auto">
              <a:xfrm>
                <a:off x="2745" y="2340"/>
                <a:ext cx="7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6" name="Line 558"/>
              <p:cNvSpPr>
                <a:spLocks noChangeShapeType="1"/>
              </p:cNvSpPr>
              <p:nvPr/>
            </p:nvSpPr>
            <p:spPr bwMode="auto">
              <a:xfrm>
                <a:off x="2817" y="234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7" name="Line 559"/>
              <p:cNvSpPr>
                <a:spLocks noChangeShapeType="1"/>
              </p:cNvSpPr>
              <p:nvPr/>
            </p:nvSpPr>
            <p:spPr bwMode="auto">
              <a:xfrm>
                <a:off x="2880" y="2340"/>
                <a:ext cx="3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8" name="Line 560"/>
              <p:cNvSpPr>
                <a:spLocks noChangeShapeType="1"/>
              </p:cNvSpPr>
              <p:nvPr/>
            </p:nvSpPr>
            <p:spPr bwMode="auto">
              <a:xfrm flipH="1">
                <a:off x="2835" y="234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19" name="Line 561"/>
              <p:cNvSpPr>
                <a:spLocks noChangeShapeType="1"/>
              </p:cNvSpPr>
              <p:nvPr/>
            </p:nvSpPr>
            <p:spPr bwMode="auto">
              <a:xfrm flipH="1">
                <a:off x="2737" y="2340"/>
                <a:ext cx="9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0" name="Line 562"/>
              <p:cNvSpPr>
                <a:spLocks noChangeShapeType="1"/>
              </p:cNvSpPr>
              <p:nvPr/>
            </p:nvSpPr>
            <p:spPr bwMode="auto">
              <a:xfrm flipV="1">
                <a:off x="2737" y="2330"/>
                <a:ext cx="71"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1" name="Line 563"/>
              <p:cNvSpPr>
                <a:spLocks noChangeShapeType="1"/>
              </p:cNvSpPr>
              <p:nvPr/>
            </p:nvSpPr>
            <p:spPr bwMode="auto">
              <a:xfrm>
                <a:off x="2808" y="233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2" name="Line 564"/>
              <p:cNvSpPr>
                <a:spLocks noChangeShapeType="1"/>
              </p:cNvSpPr>
              <p:nvPr/>
            </p:nvSpPr>
            <p:spPr bwMode="auto">
              <a:xfrm>
                <a:off x="2862" y="2330"/>
                <a:ext cx="20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3" name="Line 565"/>
              <p:cNvSpPr>
                <a:spLocks noChangeShapeType="1"/>
              </p:cNvSpPr>
              <p:nvPr/>
            </p:nvSpPr>
            <p:spPr bwMode="auto">
              <a:xfrm flipH="1">
                <a:off x="2745" y="2330"/>
                <a:ext cx="32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4" name="Line 566"/>
              <p:cNvSpPr>
                <a:spLocks noChangeShapeType="1"/>
              </p:cNvSpPr>
              <p:nvPr/>
            </p:nvSpPr>
            <p:spPr bwMode="auto">
              <a:xfrm>
                <a:off x="2745" y="2330"/>
                <a:ext cx="15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5" name="Line 567"/>
              <p:cNvSpPr>
                <a:spLocks noChangeShapeType="1"/>
              </p:cNvSpPr>
              <p:nvPr/>
            </p:nvSpPr>
            <p:spPr bwMode="auto">
              <a:xfrm flipH="1">
                <a:off x="2889" y="2330"/>
                <a:ext cx="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6" name="Line 568"/>
              <p:cNvSpPr>
                <a:spLocks noChangeShapeType="1"/>
              </p:cNvSpPr>
              <p:nvPr/>
            </p:nvSpPr>
            <p:spPr bwMode="auto">
              <a:xfrm>
                <a:off x="2889" y="233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7" name="Line 569"/>
              <p:cNvSpPr>
                <a:spLocks noChangeShapeType="1"/>
              </p:cNvSpPr>
              <p:nvPr/>
            </p:nvSpPr>
            <p:spPr bwMode="auto">
              <a:xfrm flipV="1">
                <a:off x="2916" y="2320"/>
                <a:ext cx="13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8" name="Line 570"/>
              <p:cNvSpPr>
                <a:spLocks noChangeShapeType="1"/>
              </p:cNvSpPr>
              <p:nvPr/>
            </p:nvSpPr>
            <p:spPr bwMode="auto">
              <a:xfrm>
                <a:off x="3051" y="2320"/>
                <a:ext cx="2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29" name="Line 571"/>
              <p:cNvSpPr>
                <a:spLocks noChangeShapeType="1"/>
              </p:cNvSpPr>
              <p:nvPr/>
            </p:nvSpPr>
            <p:spPr bwMode="auto">
              <a:xfrm flipH="1">
                <a:off x="2539" y="2320"/>
                <a:ext cx="53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0" name="Line 572"/>
              <p:cNvSpPr>
                <a:spLocks noChangeShapeType="1"/>
              </p:cNvSpPr>
              <p:nvPr/>
            </p:nvSpPr>
            <p:spPr bwMode="auto">
              <a:xfrm>
                <a:off x="2539" y="2320"/>
                <a:ext cx="46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1" name="Line 573"/>
              <p:cNvSpPr>
                <a:spLocks noChangeShapeType="1"/>
              </p:cNvSpPr>
              <p:nvPr/>
            </p:nvSpPr>
            <p:spPr bwMode="auto">
              <a:xfrm flipH="1">
                <a:off x="2629" y="2320"/>
                <a:ext cx="37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2" name="Line 574"/>
              <p:cNvSpPr>
                <a:spLocks noChangeShapeType="1"/>
              </p:cNvSpPr>
              <p:nvPr/>
            </p:nvSpPr>
            <p:spPr bwMode="auto">
              <a:xfrm flipV="1">
                <a:off x="2629" y="2310"/>
                <a:ext cx="12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3" name="Line 575"/>
              <p:cNvSpPr>
                <a:spLocks noChangeShapeType="1"/>
              </p:cNvSpPr>
              <p:nvPr/>
            </p:nvSpPr>
            <p:spPr bwMode="auto">
              <a:xfrm flipH="1">
                <a:off x="2728" y="2310"/>
                <a:ext cx="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4" name="Line 576"/>
              <p:cNvSpPr>
                <a:spLocks noChangeShapeType="1"/>
              </p:cNvSpPr>
              <p:nvPr/>
            </p:nvSpPr>
            <p:spPr bwMode="auto">
              <a:xfrm>
                <a:off x="2728" y="2310"/>
                <a:ext cx="34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5" name="Line 577"/>
              <p:cNvSpPr>
                <a:spLocks noChangeShapeType="1"/>
              </p:cNvSpPr>
              <p:nvPr/>
            </p:nvSpPr>
            <p:spPr bwMode="auto">
              <a:xfrm flipH="1" flipV="1">
                <a:off x="3033" y="2300"/>
                <a:ext cx="36"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6" name="Line 578"/>
              <p:cNvSpPr>
                <a:spLocks noChangeShapeType="1"/>
              </p:cNvSpPr>
              <p:nvPr/>
            </p:nvSpPr>
            <p:spPr bwMode="auto">
              <a:xfrm flipH="1">
                <a:off x="2754" y="2300"/>
                <a:ext cx="27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7" name="Line 579"/>
              <p:cNvSpPr>
                <a:spLocks noChangeShapeType="1"/>
              </p:cNvSpPr>
              <p:nvPr/>
            </p:nvSpPr>
            <p:spPr bwMode="auto">
              <a:xfrm>
                <a:off x="2754" y="2300"/>
                <a:ext cx="5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8" name="Line 580"/>
              <p:cNvSpPr>
                <a:spLocks noChangeShapeType="1"/>
              </p:cNvSpPr>
              <p:nvPr/>
            </p:nvSpPr>
            <p:spPr bwMode="auto">
              <a:xfrm>
                <a:off x="2808" y="230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39" name="Line 581"/>
              <p:cNvSpPr>
                <a:spLocks noChangeShapeType="1"/>
              </p:cNvSpPr>
              <p:nvPr/>
            </p:nvSpPr>
            <p:spPr bwMode="auto">
              <a:xfrm>
                <a:off x="2853" y="2300"/>
                <a:ext cx="8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0" name="Line 582"/>
              <p:cNvSpPr>
                <a:spLocks noChangeShapeType="1"/>
              </p:cNvSpPr>
              <p:nvPr/>
            </p:nvSpPr>
            <p:spPr bwMode="auto">
              <a:xfrm flipH="1">
                <a:off x="2835" y="230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1" name="Line 583"/>
              <p:cNvSpPr>
                <a:spLocks noChangeShapeType="1"/>
              </p:cNvSpPr>
              <p:nvPr/>
            </p:nvSpPr>
            <p:spPr bwMode="auto">
              <a:xfrm>
                <a:off x="2835" y="2300"/>
                <a:ext cx="48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2" name="Line 584"/>
              <p:cNvSpPr>
                <a:spLocks noChangeShapeType="1"/>
              </p:cNvSpPr>
              <p:nvPr/>
            </p:nvSpPr>
            <p:spPr bwMode="auto">
              <a:xfrm flipH="1">
                <a:off x="3042" y="2300"/>
                <a:ext cx="27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3" name="Line 585"/>
              <p:cNvSpPr>
                <a:spLocks noChangeShapeType="1"/>
              </p:cNvSpPr>
              <p:nvPr/>
            </p:nvSpPr>
            <p:spPr bwMode="auto">
              <a:xfrm flipH="1">
                <a:off x="2772" y="2300"/>
                <a:ext cx="27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4" name="Line 586"/>
              <p:cNvSpPr>
                <a:spLocks noChangeShapeType="1"/>
              </p:cNvSpPr>
              <p:nvPr/>
            </p:nvSpPr>
            <p:spPr bwMode="auto">
              <a:xfrm>
                <a:off x="2772" y="2300"/>
                <a:ext cx="41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5" name="Line 587"/>
              <p:cNvSpPr>
                <a:spLocks noChangeShapeType="1"/>
              </p:cNvSpPr>
              <p:nvPr/>
            </p:nvSpPr>
            <p:spPr bwMode="auto">
              <a:xfrm flipH="1" flipV="1">
                <a:off x="2997" y="2290"/>
                <a:ext cx="189"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6" name="Line 588"/>
              <p:cNvSpPr>
                <a:spLocks noChangeShapeType="1"/>
              </p:cNvSpPr>
              <p:nvPr/>
            </p:nvSpPr>
            <p:spPr bwMode="auto">
              <a:xfrm flipH="1">
                <a:off x="2530" y="2290"/>
                <a:ext cx="46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7" name="Line 589"/>
              <p:cNvSpPr>
                <a:spLocks noChangeShapeType="1"/>
              </p:cNvSpPr>
              <p:nvPr/>
            </p:nvSpPr>
            <p:spPr bwMode="auto">
              <a:xfrm>
                <a:off x="2530" y="229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8" name="Line 590"/>
              <p:cNvSpPr>
                <a:spLocks noChangeShapeType="1"/>
              </p:cNvSpPr>
              <p:nvPr/>
            </p:nvSpPr>
            <p:spPr bwMode="auto">
              <a:xfrm>
                <a:off x="2593" y="2290"/>
                <a:ext cx="32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49" name="Line 591"/>
              <p:cNvSpPr>
                <a:spLocks noChangeShapeType="1"/>
              </p:cNvSpPr>
              <p:nvPr/>
            </p:nvSpPr>
            <p:spPr bwMode="auto">
              <a:xfrm>
                <a:off x="2916" y="229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0" name="Line 592"/>
              <p:cNvSpPr>
                <a:spLocks noChangeShapeType="1"/>
              </p:cNvSpPr>
              <p:nvPr/>
            </p:nvSpPr>
            <p:spPr bwMode="auto">
              <a:xfrm flipH="1" flipV="1">
                <a:off x="2781" y="2270"/>
                <a:ext cx="243" cy="2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1" name="Line 593"/>
              <p:cNvSpPr>
                <a:spLocks noChangeShapeType="1"/>
              </p:cNvSpPr>
              <p:nvPr/>
            </p:nvSpPr>
            <p:spPr bwMode="auto">
              <a:xfrm flipH="1">
                <a:off x="2710" y="2270"/>
                <a:ext cx="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2" name="Line 594"/>
              <p:cNvSpPr>
                <a:spLocks noChangeShapeType="1"/>
              </p:cNvSpPr>
              <p:nvPr/>
            </p:nvSpPr>
            <p:spPr bwMode="auto">
              <a:xfrm>
                <a:off x="2710" y="2270"/>
                <a:ext cx="35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3" name="Line 595"/>
              <p:cNvSpPr>
                <a:spLocks noChangeShapeType="1"/>
              </p:cNvSpPr>
              <p:nvPr/>
            </p:nvSpPr>
            <p:spPr bwMode="auto">
              <a:xfrm flipH="1">
                <a:off x="2889" y="2270"/>
                <a:ext cx="171"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4" name="Line 596"/>
              <p:cNvSpPr>
                <a:spLocks noChangeShapeType="1"/>
              </p:cNvSpPr>
              <p:nvPr/>
            </p:nvSpPr>
            <p:spPr bwMode="auto">
              <a:xfrm>
                <a:off x="2889" y="2270"/>
                <a:ext cx="54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5" name="Line 597"/>
              <p:cNvSpPr>
                <a:spLocks noChangeShapeType="1"/>
              </p:cNvSpPr>
              <p:nvPr/>
            </p:nvSpPr>
            <p:spPr bwMode="auto">
              <a:xfrm flipH="1" flipV="1">
                <a:off x="2853" y="2260"/>
                <a:ext cx="58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6" name="Line 598"/>
              <p:cNvSpPr>
                <a:spLocks noChangeShapeType="1"/>
              </p:cNvSpPr>
              <p:nvPr/>
            </p:nvSpPr>
            <p:spPr bwMode="auto">
              <a:xfrm>
                <a:off x="2853" y="226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7" name="Line 599"/>
              <p:cNvSpPr>
                <a:spLocks noChangeShapeType="1"/>
              </p:cNvSpPr>
              <p:nvPr/>
            </p:nvSpPr>
            <p:spPr bwMode="auto">
              <a:xfrm flipH="1" flipV="1">
                <a:off x="2871" y="2250"/>
                <a:ext cx="10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8" name="Line 600"/>
              <p:cNvSpPr>
                <a:spLocks noChangeShapeType="1"/>
              </p:cNvSpPr>
              <p:nvPr/>
            </p:nvSpPr>
            <p:spPr bwMode="auto">
              <a:xfrm>
                <a:off x="2871" y="2250"/>
                <a:ext cx="27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59" name="Line 601"/>
              <p:cNvSpPr>
                <a:spLocks noChangeShapeType="1"/>
              </p:cNvSpPr>
              <p:nvPr/>
            </p:nvSpPr>
            <p:spPr bwMode="auto">
              <a:xfrm>
                <a:off x="3150" y="2250"/>
                <a:ext cx="10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0" name="Line 602"/>
              <p:cNvSpPr>
                <a:spLocks noChangeShapeType="1"/>
              </p:cNvSpPr>
              <p:nvPr/>
            </p:nvSpPr>
            <p:spPr bwMode="auto">
              <a:xfrm flipH="1">
                <a:off x="2790" y="2250"/>
                <a:ext cx="468"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1" name="Line 603"/>
              <p:cNvSpPr>
                <a:spLocks noChangeShapeType="1"/>
              </p:cNvSpPr>
              <p:nvPr/>
            </p:nvSpPr>
            <p:spPr bwMode="auto">
              <a:xfrm>
                <a:off x="2790" y="2250"/>
                <a:ext cx="45"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2" name="Line 604"/>
              <p:cNvSpPr>
                <a:spLocks noChangeShapeType="1"/>
              </p:cNvSpPr>
              <p:nvPr/>
            </p:nvSpPr>
            <p:spPr bwMode="auto">
              <a:xfrm>
                <a:off x="2835" y="2250"/>
                <a:ext cx="75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3" name="Line 605"/>
              <p:cNvSpPr>
                <a:spLocks noChangeShapeType="1"/>
              </p:cNvSpPr>
              <p:nvPr/>
            </p:nvSpPr>
            <p:spPr bwMode="auto">
              <a:xfrm flipH="1" flipV="1">
                <a:off x="3393" y="2240"/>
                <a:ext cx="19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4" name="Line 606"/>
              <p:cNvSpPr>
                <a:spLocks noChangeShapeType="1"/>
              </p:cNvSpPr>
              <p:nvPr/>
            </p:nvSpPr>
            <p:spPr bwMode="auto">
              <a:xfrm flipH="1">
                <a:off x="2790" y="2240"/>
                <a:ext cx="60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5" name="Line 607"/>
              <p:cNvSpPr>
                <a:spLocks noChangeShapeType="1"/>
              </p:cNvSpPr>
              <p:nvPr/>
            </p:nvSpPr>
            <p:spPr bwMode="auto">
              <a:xfrm flipV="1">
                <a:off x="2790" y="2230"/>
                <a:ext cx="6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766" name="Line 608"/>
              <p:cNvSpPr>
                <a:spLocks noChangeShapeType="1"/>
              </p:cNvSpPr>
              <p:nvPr/>
            </p:nvSpPr>
            <p:spPr bwMode="auto">
              <a:xfrm>
                <a:off x="2853" y="2230"/>
                <a:ext cx="18" cy="1"/>
              </a:xfrm>
              <a:prstGeom prst="line">
                <a:avLst/>
              </a:prstGeom>
              <a:noFill/>
              <a:ln w="14288">
                <a:solidFill>
                  <a:srgbClr val="000080"/>
                </a:solidFill>
                <a:round/>
                <a:headEnd/>
                <a:tailEnd/>
              </a:ln>
            </p:spPr>
            <p:txBody>
              <a:bodyPr>
                <a:prstTxWarp prst="textNoShape">
                  <a:avLst/>
                </a:prstTxWarp>
              </a:bodyPr>
              <a:lstStyle/>
              <a:p>
                <a:endParaRPr lang="en-US"/>
              </a:p>
            </p:txBody>
          </p:sp>
        </p:grpSp>
        <p:grpSp>
          <p:nvGrpSpPr>
            <p:cNvPr id="6" name="Group 609"/>
            <p:cNvGrpSpPr>
              <a:grpSpLocks/>
            </p:cNvGrpSpPr>
            <p:nvPr/>
          </p:nvGrpSpPr>
          <p:grpSpPr bwMode="auto">
            <a:xfrm>
              <a:off x="2190" y="1844"/>
              <a:ext cx="2194" cy="1349"/>
              <a:chOff x="2008" y="1980"/>
              <a:chExt cx="1961" cy="1020"/>
            </a:xfrm>
          </p:grpSpPr>
          <p:sp>
            <p:nvSpPr>
              <p:cNvPr id="583367" name="Line 610"/>
              <p:cNvSpPr>
                <a:spLocks noChangeShapeType="1"/>
              </p:cNvSpPr>
              <p:nvPr/>
            </p:nvSpPr>
            <p:spPr bwMode="auto">
              <a:xfrm flipH="1">
                <a:off x="2772" y="2230"/>
                <a:ext cx="99"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68" name="Line 611"/>
              <p:cNvSpPr>
                <a:spLocks noChangeShapeType="1"/>
              </p:cNvSpPr>
              <p:nvPr/>
            </p:nvSpPr>
            <p:spPr bwMode="auto">
              <a:xfrm>
                <a:off x="2772" y="2230"/>
                <a:ext cx="52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69" name="Line 612"/>
              <p:cNvSpPr>
                <a:spLocks noChangeShapeType="1"/>
              </p:cNvSpPr>
              <p:nvPr/>
            </p:nvSpPr>
            <p:spPr bwMode="auto">
              <a:xfrm flipH="1" flipV="1">
                <a:off x="3231" y="2220"/>
                <a:ext cx="6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0" name="Line 613"/>
              <p:cNvSpPr>
                <a:spLocks noChangeShapeType="1"/>
              </p:cNvSpPr>
              <p:nvPr/>
            </p:nvSpPr>
            <p:spPr bwMode="auto">
              <a:xfrm>
                <a:off x="3231" y="2220"/>
                <a:ext cx="12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1" name="Line 614"/>
              <p:cNvSpPr>
                <a:spLocks noChangeShapeType="1"/>
              </p:cNvSpPr>
              <p:nvPr/>
            </p:nvSpPr>
            <p:spPr bwMode="auto">
              <a:xfrm flipH="1">
                <a:off x="2790" y="2220"/>
                <a:ext cx="56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2" name="Line 615"/>
              <p:cNvSpPr>
                <a:spLocks noChangeShapeType="1"/>
              </p:cNvSpPr>
              <p:nvPr/>
            </p:nvSpPr>
            <p:spPr bwMode="auto">
              <a:xfrm flipV="1">
                <a:off x="2790" y="2200"/>
                <a:ext cx="738" cy="2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3" name="Line 616"/>
              <p:cNvSpPr>
                <a:spLocks noChangeShapeType="1"/>
              </p:cNvSpPr>
              <p:nvPr/>
            </p:nvSpPr>
            <p:spPr bwMode="auto">
              <a:xfrm flipH="1" flipV="1">
                <a:off x="3123" y="2190"/>
                <a:ext cx="40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4" name="Line 617"/>
              <p:cNvSpPr>
                <a:spLocks noChangeShapeType="1"/>
              </p:cNvSpPr>
              <p:nvPr/>
            </p:nvSpPr>
            <p:spPr bwMode="auto">
              <a:xfrm flipH="1">
                <a:off x="3033" y="2190"/>
                <a:ext cx="90"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5" name="Line 618"/>
              <p:cNvSpPr>
                <a:spLocks noChangeShapeType="1"/>
              </p:cNvSpPr>
              <p:nvPr/>
            </p:nvSpPr>
            <p:spPr bwMode="auto">
              <a:xfrm flipH="1">
                <a:off x="2970" y="2190"/>
                <a:ext cx="63"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6" name="Line 619"/>
              <p:cNvSpPr>
                <a:spLocks noChangeShapeType="1"/>
              </p:cNvSpPr>
              <p:nvPr/>
            </p:nvSpPr>
            <p:spPr bwMode="auto">
              <a:xfrm flipH="1" flipV="1">
                <a:off x="2629" y="2170"/>
                <a:ext cx="341" cy="2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7" name="Line 620"/>
              <p:cNvSpPr>
                <a:spLocks noChangeShapeType="1"/>
              </p:cNvSpPr>
              <p:nvPr/>
            </p:nvSpPr>
            <p:spPr bwMode="auto">
              <a:xfrm>
                <a:off x="2629" y="2170"/>
                <a:ext cx="51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8" name="Line 621"/>
              <p:cNvSpPr>
                <a:spLocks noChangeShapeType="1"/>
              </p:cNvSpPr>
              <p:nvPr/>
            </p:nvSpPr>
            <p:spPr bwMode="auto">
              <a:xfrm flipH="1" flipV="1">
                <a:off x="2916" y="2160"/>
                <a:ext cx="22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79" name="Line 622"/>
              <p:cNvSpPr>
                <a:spLocks noChangeShapeType="1"/>
              </p:cNvSpPr>
              <p:nvPr/>
            </p:nvSpPr>
            <p:spPr bwMode="auto">
              <a:xfrm>
                <a:off x="2916" y="2160"/>
                <a:ext cx="20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0" name="Line 623"/>
              <p:cNvSpPr>
                <a:spLocks noChangeShapeType="1"/>
              </p:cNvSpPr>
              <p:nvPr/>
            </p:nvSpPr>
            <p:spPr bwMode="auto">
              <a:xfrm>
                <a:off x="3123" y="2160"/>
                <a:ext cx="846"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1" name="Line 624"/>
              <p:cNvSpPr>
                <a:spLocks noChangeShapeType="1"/>
              </p:cNvSpPr>
              <p:nvPr/>
            </p:nvSpPr>
            <p:spPr bwMode="auto">
              <a:xfrm flipH="1" flipV="1">
                <a:off x="3276" y="2150"/>
                <a:ext cx="693"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2" name="Line 625"/>
              <p:cNvSpPr>
                <a:spLocks noChangeShapeType="1"/>
              </p:cNvSpPr>
              <p:nvPr/>
            </p:nvSpPr>
            <p:spPr bwMode="auto">
              <a:xfrm>
                <a:off x="3276" y="2150"/>
                <a:ext cx="234"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3" name="Line 626"/>
              <p:cNvSpPr>
                <a:spLocks noChangeShapeType="1"/>
              </p:cNvSpPr>
              <p:nvPr/>
            </p:nvSpPr>
            <p:spPr bwMode="auto">
              <a:xfrm flipH="1" flipV="1">
                <a:off x="3384" y="2140"/>
                <a:ext cx="126"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4" name="Line 627"/>
              <p:cNvSpPr>
                <a:spLocks noChangeShapeType="1"/>
              </p:cNvSpPr>
              <p:nvPr/>
            </p:nvSpPr>
            <p:spPr bwMode="auto">
              <a:xfrm flipH="1" flipV="1">
                <a:off x="2692" y="2130"/>
                <a:ext cx="692"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5" name="Line 628"/>
              <p:cNvSpPr>
                <a:spLocks noChangeShapeType="1"/>
              </p:cNvSpPr>
              <p:nvPr/>
            </p:nvSpPr>
            <p:spPr bwMode="auto">
              <a:xfrm>
                <a:off x="2692" y="2130"/>
                <a:ext cx="602"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6" name="Line 629"/>
              <p:cNvSpPr>
                <a:spLocks noChangeShapeType="1"/>
              </p:cNvSpPr>
              <p:nvPr/>
            </p:nvSpPr>
            <p:spPr bwMode="auto">
              <a:xfrm flipH="1" flipV="1">
                <a:off x="3024" y="2110"/>
                <a:ext cx="270" cy="2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7" name="Line 630"/>
              <p:cNvSpPr>
                <a:spLocks noChangeShapeType="1"/>
              </p:cNvSpPr>
              <p:nvPr/>
            </p:nvSpPr>
            <p:spPr bwMode="auto">
              <a:xfrm>
                <a:off x="3024" y="2110"/>
                <a:ext cx="117" cy="1"/>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8" name="Line 631"/>
              <p:cNvSpPr>
                <a:spLocks noChangeShapeType="1"/>
              </p:cNvSpPr>
              <p:nvPr/>
            </p:nvSpPr>
            <p:spPr bwMode="auto">
              <a:xfrm flipV="1">
                <a:off x="3141" y="2100"/>
                <a:ext cx="10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89" name="Line 632"/>
              <p:cNvSpPr>
                <a:spLocks noChangeShapeType="1"/>
              </p:cNvSpPr>
              <p:nvPr/>
            </p:nvSpPr>
            <p:spPr bwMode="auto">
              <a:xfrm flipV="1">
                <a:off x="3249" y="2090"/>
                <a:ext cx="432"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90" name="Line 633"/>
              <p:cNvSpPr>
                <a:spLocks noChangeShapeType="1"/>
              </p:cNvSpPr>
              <p:nvPr/>
            </p:nvSpPr>
            <p:spPr bwMode="auto">
              <a:xfrm flipH="1" flipV="1">
                <a:off x="3582" y="2080"/>
                <a:ext cx="99"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91" name="Line 634"/>
              <p:cNvSpPr>
                <a:spLocks noChangeShapeType="1"/>
              </p:cNvSpPr>
              <p:nvPr/>
            </p:nvSpPr>
            <p:spPr bwMode="auto">
              <a:xfrm flipH="1" flipV="1">
                <a:off x="3465" y="2070"/>
                <a:ext cx="117"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92" name="Line 635"/>
              <p:cNvSpPr>
                <a:spLocks noChangeShapeType="1"/>
              </p:cNvSpPr>
              <p:nvPr/>
            </p:nvSpPr>
            <p:spPr bwMode="auto">
              <a:xfrm flipV="1">
                <a:off x="3465" y="2060"/>
                <a:ext cx="18"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93" name="Line 636"/>
              <p:cNvSpPr>
                <a:spLocks noChangeShapeType="1"/>
              </p:cNvSpPr>
              <p:nvPr/>
            </p:nvSpPr>
            <p:spPr bwMode="auto">
              <a:xfrm flipH="1" flipV="1">
                <a:off x="2826" y="2030"/>
                <a:ext cx="657" cy="3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94" name="Line 637"/>
              <p:cNvSpPr>
                <a:spLocks noChangeShapeType="1"/>
              </p:cNvSpPr>
              <p:nvPr/>
            </p:nvSpPr>
            <p:spPr bwMode="auto">
              <a:xfrm flipV="1">
                <a:off x="2826" y="1990"/>
                <a:ext cx="837" cy="4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95" name="Line 638"/>
              <p:cNvSpPr>
                <a:spLocks noChangeShapeType="1"/>
              </p:cNvSpPr>
              <p:nvPr/>
            </p:nvSpPr>
            <p:spPr bwMode="auto">
              <a:xfrm flipH="1" flipV="1">
                <a:off x="3438" y="1980"/>
                <a:ext cx="225" cy="10"/>
              </a:xfrm>
              <a:prstGeom prst="line">
                <a:avLst/>
              </a:prstGeom>
              <a:noFill/>
              <a:ln w="14288">
                <a:solidFill>
                  <a:srgbClr val="000080"/>
                </a:solidFill>
                <a:round/>
                <a:headEnd/>
                <a:tailEnd/>
              </a:ln>
            </p:spPr>
            <p:txBody>
              <a:bodyPr>
                <a:prstTxWarp prst="textNoShape">
                  <a:avLst/>
                </a:prstTxWarp>
              </a:bodyPr>
              <a:lstStyle/>
              <a:p>
                <a:endParaRPr lang="en-US"/>
              </a:p>
            </p:txBody>
          </p:sp>
          <p:sp>
            <p:nvSpPr>
              <p:cNvPr id="583396" name="Oval 639"/>
              <p:cNvSpPr>
                <a:spLocks noChangeArrowheads="1"/>
              </p:cNvSpPr>
              <p:nvPr/>
            </p:nvSpPr>
            <p:spPr bwMode="auto">
              <a:xfrm>
                <a:off x="2026" y="29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97" name="Oval 640"/>
              <p:cNvSpPr>
                <a:spLocks noChangeArrowheads="1"/>
              </p:cNvSpPr>
              <p:nvPr/>
            </p:nvSpPr>
            <p:spPr bwMode="auto">
              <a:xfrm>
                <a:off x="2620" y="29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98" name="Oval 641"/>
              <p:cNvSpPr>
                <a:spLocks noChangeArrowheads="1"/>
              </p:cNvSpPr>
              <p:nvPr/>
            </p:nvSpPr>
            <p:spPr bwMode="auto">
              <a:xfrm>
                <a:off x="2107" y="29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99" name="Oval 642"/>
              <p:cNvSpPr>
                <a:spLocks noChangeArrowheads="1"/>
              </p:cNvSpPr>
              <p:nvPr/>
            </p:nvSpPr>
            <p:spPr bwMode="auto">
              <a:xfrm>
                <a:off x="2098" y="29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0" name="Oval 643"/>
              <p:cNvSpPr>
                <a:spLocks noChangeArrowheads="1"/>
              </p:cNvSpPr>
              <p:nvPr/>
            </p:nvSpPr>
            <p:spPr bwMode="auto">
              <a:xfrm>
                <a:off x="2233" y="29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1" name="Oval 644"/>
              <p:cNvSpPr>
                <a:spLocks noChangeArrowheads="1"/>
              </p:cNvSpPr>
              <p:nvPr/>
            </p:nvSpPr>
            <p:spPr bwMode="auto">
              <a:xfrm>
                <a:off x="2197" y="29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2" name="Oval 645"/>
              <p:cNvSpPr>
                <a:spLocks noChangeArrowheads="1"/>
              </p:cNvSpPr>
              <p:nvPr/>
            </p:nvSpPr>
            <p:spPr bwMode="auto">
              <a:xfrm>
                <a:off x="2206" y="29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3" name="Oval 646"/>
              <p:cNvSpPr>
                <a:spLocks noChangeArrowheads="1"/>
              </p:cNvSpPr>
              <p:nvPr/>
            </p:nvSpPr>
            <p:spPr bwMode="auto">
              <a:xfrm>
                <a:off x="2143" y="29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4" name="Oval 647"/>
              <p:cNvSpPr>
                <a:spLocks noChangeArrowheads="1"/>
              </p:cNvSpPr>
              <p:nvPr/>
            </p:nvSpPr>
            <p:spPr bwMode="auto">
              <a:xfrm>
                <a:off x="2161" y="29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5" name="Oval 648"/>
              <p:cNvSpPr>
                <a:spLocks noChangeArrowheads="1"/>
              </p:cNvSpPr>
              <p:nvPr/>
            </p:nvSpPr>
            <p:spPr bwMode="auto">
              <a:xfrm>
                <a:off x="2278" y="29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6" name="Oval 649"/>
              <p:cNvSpPr>
                <a:spLocks noChangeArrowheads="1"/>
              </p:cNvSpPr>
              <p:nvPr/>
            </p:nvSpPr>
            <p:spPr bwMode="auto">
              <a:xfrm>
                <a:off x="2431" y="29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7" name="Oval 650"/>
              <p:cNvSpPr>
                <a:spLocks noChangeArrowheads="1"/>
              </p:cNvSpPr>
              <p:nvPr/>
            </p:nvSpPr>
            <p:spPr bwMode="auto">
              <a:xfrm>
                <a:off x="2323" y="29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8" name="Oval 651"/>
              <p:cNvSpPr>
                <a:spLocks noChangeArrowheads="1"/>
              </p:cNvSpPr>
              <p:nvPr/>
            </p:nvSpPr>
            <p:spPr bwMode="auto">
              <a:xfrm>
                <a:off x="2107" y="29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09" name="Oval 652"/>
              <p:cNvSpPr>
                <a:spLocks noChangeArrowheads="1"/>
              </p:cNvSpPr>
              <p:nvPr/>
            </p:nvSpPr>
            <p:spPr bwMode="auto">
              <a:xfrm>
                <a:off x="2098" y="28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0" name="Oval 653"/>
              <p:cNvSpPr>
                <a:spLocks noChangeArrowheads="1"/>
              </p:cNvSpPr>
              <p:nvPr/>
            </p:nvSpPr>
            <p:spPr bwMode="auto">
              <a:xfrm>
                <a:off x="2440" y="28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1" name="Oval 654"/>
              <p:cNvSpPr>
                <a:spLocks noChangeArrowheads="1"/>
              </p:cNvSpPr>
              <p:nvPr/>
            </p:nvSpPr>
            <p:spPr bwMode="auto">
              <a:xfrm>
                <a:off x="2305" y="28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2" name="Oval 655"/>
              <p:cNvSpPr>
                <a:spLocks noChangeArrowheads="1"/>
              </p:cNvSpPr>
              <p:nvPr/>
            </p:nvSpPr>
            <p:spPr bwMode="auto">
              <a:xfrm>
                <a:off x="2305" y="28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3" name="Oval 656"/>
              <p:cNvSpPr>
                <a:spLocks noChangeArrowheads="1"/>
              </p:cNvSpPr>
              <p:nvPr/>
            </p:nvSpPr>
            <p:spPr bwMode="auto">
              <a:xfrm>
                <a:off x="2269" y="28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4" name="Oval 657"/>
              <p:cNvSpPr>
                <a:spLocks noChangeArrowheads="1"/>
              </p:cNvSpPr>
              <p:nvPr/>
            </p:nvSpPr>
            <p:spPr bwMode="auto">
              <a:xfrm>
                <a:off x="2206"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5" name="Oval 658"/>
              <p:cNvSpPr>
                <a:spLocks noChangeArrowheads="1"/>
              </p:cNvSpPr>
              <p:nvPr/>
            </p:nvSpPr>
            <p:spPr bwMode="auto">
              <a:xfrm>
                <a:off x="2341"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6" name="Oval 659"/>
              <p:cNvSpPr>
                <a:spLocks noChangeArrowheads="1"/>
              </p:cNvSpPr>
              <p:nvPr/>
            </p:nvSpPr>
            <p:spPr bwMode="auto">
              <a:xfrm>
                <a:off x="2224"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7" name="Oval 660"/>
              <p:cNvSpPr>
                <a:spLocks noChangeArrowheads="1"/>
              </p:cNvSpPr>
              <p:nvPr/>
            </p:nvSpPr>
            <p:spPr bwMode="auto">
              <a:xfrm>
                <a:off x="2440"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8" name="Oval 661"/>
              <p:cNvSpPr>
                <a:spLocks noChangeArrowheads="1"/>
              </p:cNvSpPr>
              <p:nvPr/>
            </p:nvSpPr>
            <p:spPr bwMode="auto">
              <a:xfrm>
                <a:off x="2197"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19" name="Oval 662"/>
              <p:cNvSpPr>
                <a:spLocks noChangeArrowheads="1"/>
              </p:cNvSpPr>
              <p:nvPr/>
            </p:nvSpPr>
            <p:spPr bwMode="auto">
              <a:xfrm>
                <a:off x="2287"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0" name="Oval 663"/>
              <p:cNvSpPr>
                <a:spLocks noChangeArrowheads="1"/>
              </p:cNvSpPr>
              <p:nvPr/>
            </p:nvSpPr>
            <p:spPr bwMode="auto">
              <a:xfrm>
                <a:off x="2377"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1" name="Oval 664"/>
              <p:cNvSpPr>
                <a:spLocks noChangeArrowheads="1"/>
              </p:cNvSpPr>
              <p:nvPr/>
            </p:nvSpPr>
            <p:spPr bwMode="auto">
              <a:xfrm>
                <a:off x="2440"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2" name="Oval 665"/>
              <p:cNvSpPr>
                <a:spLocks noChangeArrowheads="1"/>
              </p:cNvSpPr>
              <p:nvPr/>
            </p:nvSpPr>
            <p:spPr bwMode="auto">
              <a:xfrm>
                <a:off x="2305"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3" name="Oval 666"/>
              <p:cNvSpPr>
                <a:spLocks noChangeArrowheads="1"/>
              </p:cNvSpPr>
              <p:nvPr/>
            </p:nvSpPr>
            <p:spPr bwMode="auto">
              <a:xfrm>
                <a:off x="2458" y="28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4" name="Oval 667"/>
              <p:cNvSpPr>
                <a:spLocks noChangeArrowheads="1"/>
              </p:cNvSpPr>
              <p:nvPr/>
            </p:nvSpPr>
            <p:spPr bwMode="auto">
              <a:xfrm>
                <a:off x="2368" y="28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5" name="Oval 668"/>
              <p:cNvSpPr>
                <a:spLocks noChangeArrowheads="1"/>
              </p:cNvSpPr>
              <p:nvPr/>
            </p:nvSpPr>
            <p:spPr bwMode="auto">
              <a:xfrm>
                <a:off x="2215" y="28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6" name="Oval 669"/>
              <p:cNvSpPr>
                <a:spLocks noChangeArrowheads="1"/>
              </p:cNvSpPr>
              <p:nvPr/>
            </p:nvSpPr>
            <p:spPr bwMode="auto">
              <a:xfrm>
                <a:off x="2251" y="28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7" name="Oval 670"/>
              <p:cNvSpPr>
                <a:spLocks noChangeArrowheads="1"/>
              </p:cNvSpPr>
              <p:nvPr/>
            </p:nvSpPr>
            <p:spPr bwMode="auto">
              <a:xfrm>
                <a:off x="2404" y="28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8" name="Oval 671"/>
              <p:cNvSpPr>
                <a:spLocks noChangeArrowheads="1"/>
              </p:cNvSpPr>
              <p:nvPr/>
            </p:nvSpPr>
            <p:spPr bwMode="auto">
              <a:xfrm>
                <a:off x="2179"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29" name="Oval 672"/>
              <p:cNvSpPr>
                <a:spLocks noChangeArrowheads="1"/>
              </p:cNvSpPr>
              <p:nvPr/>
            </p:nvSpPr>
            <p:spPr bwMode="auto">
              <a:xfrm>
                <a:off x="2260"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0" name="Oval 673"/>
              <p:cNvSpPr>
                <a:spLocks noChangeArrowheads="1"/>
              </p:cNvSpPr>
              <p:nvPr/>
            </p:nvSpPr>
            <p:spPr bwMode="auto">
              <a:xfrm>
                <a:off x="2314"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1" name="Oval 674"/>
              <p:cNvSpPr>
                <a:spLocks noChangeArrowheads="1"/>
              </p:cNvSpPr>
              <p:nvPr/>
            </p:nvSpPr>
            <p:spPr bwMode="auto">
              <a:xfrm>
                <a:off x="2350"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2" name="Oval 675"/>
              <p:cNvSpPr>
                <a:spLocks noChangeArrowheads="1"/>
              </p:cNvSpPr>
              <p:nvPr/>
            </p:nvSpPr>
            <p:spPr bwMode="auto">
              <a:xfrm>
                <a:off x="2422"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3" name="Oval 676"/>
              <p:cNvSpPr>
                <a:spLocks noChangeArrowheads="1"/>
              </p:cNvSpPr>
              <p:nvPr/>
            </p:nvSpPr>
            <p:spPr bwMode="auto">
              <a:xfrm>
                <a:off x="2584"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4" name="Oval 677"/>
              <p:cNvSpPr>
                <a:spLocks noChangeArrowheads="1"/>
              </p:cNvSpPr>
              <p:nvPr/>
            </p:nvSpPr>
            <p:spPr bwMode="auto">
              <a:xfrm>
                <a:off x="2287"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5" name="Oval 678"/>
              <p:cNvSpPr>
                <a:spLocks noChangeArrowheads="1"/>
              </p:cNvSpPr>
              <p:nvPr/>
            </p:nvSpPr>
            <p:spPr bwMode="auto">
              <a:xfrm>
                <a:off x="2503" y="28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6" name="Oval 679"/>
              <p:cNvSpPr>
                <a:spLocks noChangeArrowheads="1"/>
              </p:cNvSpPr>
              <p:nvPr/>
            </p:nvSpPr>
            <p:spPr bwMode="auto">
              <a:xfrm>
                <a:off x="2260"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7" name="Oval 680"/>
              <p:cNvSpPr>
                <a:spLocks noChangeArrowheads="1"/>
              </p:cNvSpPr>
              <p:nvPr/>
            </p:nvSpPr>
            <p:spPr bwMode="auto">
              <a:xfrm>
                <a:off x="2323"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8" name="Oval 681"/>
              <p:cNvSpPr>
                <a:spLocks noChangeArrowheads="1"/>
              </p:cNvSpPr>
              <p:nvPr/>
            </p:nvSpPr>
            <p:spPr bwMode="auto">
              <a:xfrm>
                <a:off x="2188"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39" name="Oval 682"/>
              <p:cNvSpPr>
                <a:spLocks noChangeArrowheads="1"/>
              </p:cNvSpPr>
              <p:nvPr/>
            </p:nvSpPr>
            <p:spPr bwMode="auto">
              <a:xfrm>
                <a:off x="2206"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0" name="Oval 683"/>
              <p:cNvSpPr>
                <a:spLocks noChangeArrowheads="1"/>
              </p:cNvSpPr>
              <p:nvPr/>
            </p:nvSpPr>
            <p:spPr bwMode="auto">
              <a:xfrm>
                <a:off x="2368"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1" name="Oval 684"/>
              <p:cNvSpPr>
                <a:spLocks noChangeArrowheads="1"/>
              </p:cNvSpPr>
              <p:nvPr/>
            </p:nvSpPr>
            <p:spPr bwMode="auto">
              <a:xfrm>
                <a:off x="2251"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2" name="Oval 685"/>
              <p:cNvSpPr>
                <a:spLocks noChangeArrowheads="1"/>
              </p:cNvSpPr>
              <p:nvPr/>
            </p:nvSpPr>
            <p:spPr bwMode="auto">
              <a:xfrm>
                <a:off x="2296"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3" name="Oval 686"/>
              <p:cNvSpPr>
                <a:spLocks noChangeArrowheads="1"/>
              </p:cNvSpPr>
              <p:nvPr/>
            </p:nvSpPr>
            <p:spPr bwMode="auto">
              <a:xfrm>
                <a:off x="2296"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4" name="Oval 687"/>
              <p:cNvSpPr>
                <a:spLocks noChangeArrowheads="1"/>
              </p:cNvSpPr>
              <p:nvPr/>
            </p:nvSpPr>
            <p:spPr bwMode="auto">
              <a:xfrm>
                <a:off x="2008"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5" name="Oval 688"/>
              <p:cNvSpPr>
                <a:spLocks noChangeArrowheads="1"/>
              </p:cNvSpPr>
              <p:nvPr/>
            </p:nvSpPr>
            <p:spPr bwMode="auto">
              <a:xfrm>
                <a:off x="2062"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6" name="Oval 689"/>
              <p:cNvSpPr>
                <a:spLocks noChangeArrowheads="1"/>
              </p:cNvSpPr>
              <p:nvPr/>
            </p:nvSpPr>
            <p:spPr bwMode="auto">
              <a:xfrm>
                <a:off x="2260"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7" name="Oval 690"/>
              <p:cNvSpPr>
                <a:spLocks noChangeArrowheads="1"/>
              </p:cNvSpPr>
              <p:nvPr/>
            </p:nvSpPr>
            <p:spPr bwMode="auto">
              <a:xfrm>
                <a:off x="2314"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8" name="Oval 691"/>
              <p:cNvSpPr>
                <a:spLocks noChangeArrowheads="1"/>
              </p:cNvSpPr>
              <p:nvPr/>
            </p:nvSpPr>
            <p:spPr bwMode="auto">
              <a:xfrm>
                <a:off x="2692" y="28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49" name="Oval 692"/>
              <p:cNvSpPr>
                <a:spLocks noChangeArrowheads="1"/>
              </p:cNvSpPr>
              <p:nvPr/>
            </p:nvSpPr>
            <p:spPr bwMode="auto">
              <a:xfrm>
                <a:off x="2296" y="28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0" name="Oval 693"/>
              <p:cNvSpPr>
                <a:spLocks noChangeArrowheads="1"/>
              </p:cNvSpPr>
              <p:nvPr/>
            </p:nvSpPr>
            <p:spPr bwMode="auto">
              <a:xfrm>
                <a:off x="2494" y="28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1" name="Oval 694"/>
              <p:cNvSpPr>
                <a:spLocks noChangeArrowheads="1"/>
              </p:cNvSpPr>
              <p:nvPr/>
            </p:nvSpPr>
            <p:spPr bwMode="auto">
              <a:xfrm>
                <a:off x="2530" y="28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2" name="Oval 695"/>
              <p:cNvSpPr>
                <a:spLocks noChangeArrowheads="1"/>
              </p:cNvSpPr>
              <p:nvPr/>
            </p:nvSpPr>
            <p:spPr bwMode="auto">
              <a:xfrm>
                <a:off x="2296" y="28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3" name="Oval 696"/>
              <p:cNvSpPr>
                <a:spLocks noChangeArrowheads="1"/>
              </p:cNvSpPr>
              <p:nvPr/>
            </p:nvSpPr>
            <p:spPr bwMode="auto">
              <a:xfrm>
                <a:off x="2386" y="28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4" name="Oval 697"/>
              <p:cNvSpPr>
                <a:spLocks noChangeArrowheads="1"/>
              </p:cNvSpPr>
              <p:nvPr/>
            </p:nvSpPr>
            <p:spPr bwMode="auto">
              <a:xfrm>
                <a:off x="2503" y="28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5" name="Oval 698"/>
              <p:cNvSpPr>
                <a:spLocks noChangeArrowheads="1"/>
              </p:cNvSpPr>
              <p:nvPr/>
            </p:nvSpPr>
            <p:spPr bwMode="auto">
              <a:xfrm>
                <a:off x="2008" y="28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6" name="Oval 699"/>
              <p:cNvSpPr>
                <a:spLocks noChangeArrowheads="1"/>
              </p:cNvSpPr>
              <p:nvPr/>
            </p:nvSpPr>
            <p:spPr bwMode="auto">
              <a:xfrm>
                <a:off x="2224" y="28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7" name="Oval 700"/>
              <p:cNvSpPr>
                <a:spLocks noChangeArrowheads="1"/>
              </p:cNvSpPr>
              <p:nvPr/>
            </p:nvSpPr>
            <p:spPr bwMode="auto">
              <a:xfrm>
                <a:off x="2386" y="28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8" name="Oval 701"/>
              <p:cNvSpPr>
                <a:spLocks noChangeArrowheads="1"/>
              </p:cNvSpPr>
              <p:nvPr/>
            </p:nvSpPr>
            <p:spPr bwMode="auto">
              <a:xfrm>
                <a:off x="2386" y="28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59" name="Oval 702"/>
              <p:cNvSpPr>
                <a:spLocks noChangeArrowheads="1"/>
              </p:cNvSpPr>
              <p:nvPr/>
            </p:nvSpPr>
            <p:spPr bwMode="auto">
              <a:xfrm>
                <a:off x="2395" y="28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0" name="Oval 703"/>
              <p:cNvSpPr>
                <a:spLocks noChangeArrowheads="1"/>
              </p:cNvSpPr>
              <p:nvPr/>
            </p:nvSpPr>
            <p:spPr bwMode="auto">
              <a:xfrm>
                <a:off x="2907" y="28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1" name="Oval 704"/>
              <p:cNvSpPr>
                <a:spLocks noChangeArrowheads="1"/>
              </p:cNvSpPr>
              <p:nvPr/>
            </p:nvSpPr>
            <p:spPr bwMode="auto">
              <a:xfrm>
                <a:off x="2314" y="28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2" name="Oval 705"/>
              <p:cNvSpPr>
                <a:spLocks noChangeArrowheads="1"/>
              </p:cNvSpPr>
              <p:nvPr/>
            </p:nvSpPr>
            <p:spPr bwMode="auto">
              <a:xfrm>
                <a:off x="2395" y="28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3" name="Oval 706"/>
              <p:cNvSpPr>
                <a:spLocks noChangeArrowheads="1"/>
              </p:cNvSpPr>
              <p:nvPr/>
            </p:nvSpPr>
            <p:spPr bwMode="auto">
              <a:xfrm>
                <a:off x="2287" y="28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4" name="Oval 707"/>
              <p:cNvSpPr>
                <a:spLocks noChangeArrowheads="1"/>
              </p:cNvSpPr>
              <p:nvPr/>
            </p:nvSpPr>
            <p:spPr bwMode="auto">
              <a:xfrm>
                <a:off x="2350" y="28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5" name="Oval 708"/>
              <p:cNvSpPr>
                <a:spLocks noChangeArrowheads="1"/>
              </p:cNvSpPr>
              <p:nvPr/>
            </p:nvSpPr>
            <p:spPr bwMode="auto">
              <a:xfrm>
                <a:off x="2440" y="28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6" name="Oval 709"/>
              <p:cNvSpPr>
                <a:spLocks noChangeArrowheads="1"/>
              </p:cNvSpPr>
              <p:nvPr/>
            </p:nvSpPr>
            <p:spPr bwMode="auto">
              <a:xfrm>
                <a:off x="2233"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7" name="Oval 710"/>
              <p:cNvSpPr>
                <a:spLocks noChangeArrowheads="1"/>
              </p:cNvSpPr>
              <p:nvPr/>
            </p:nvSpPr>
            <p:spPr bwMode="auto">
              <a:xfrm>
                <a:off x="2368"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8" name="Oval 711"/>
              <p:cNvSpPr>
                <a:spLocks noChangeArrowheads="1"/>
              </p:cNvSpPr>
              <p:nvPr/>
            </p:nvSpPr>
            <p:spPr bwMode="auto">
              <a:xfrm>
                <a:off x="2422"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69" name="Oval 712"/>
              <p:cNvSpPr>
                <a:spLocks noChangeArrowheads="1"/>
              </p:cNvSpPr>
              <p:nvPr/>
            </p:nvSpPr>
            <p:spPr bwMode="auto">
              <a:xfrm>
                <a:off x="2575"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0" name="Oval 713"/>
              <p:cNvSpPr>
                <a:spLocks noChangeArrowheads="1"/>
              </p:cNvSpPr>
              <p:nvPr/>
            </p:nvSpPr>
            <p:spPr bwMode="auto">
              <a:xfrm>
                <a:off x="2431"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1" name="Oval 714"/>
              <p:cNvSpPr>
                <a:spLocks noChangeArrowheads="1"/>
              </p:cNvSpPr>
              <p:nvPr/>
            </p:nvSpPr>
            <p:spPr bwMode="auto">
              <a:xfrm>
                <a:off x="2377"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2" name="Oval 715"/>
              <p:cNvSpPr>
                <a:spLocks noChangeArrowheads="1"/>
              </p:cNvSpPr>
              <p:nvPr/>
            </p:nvSpPr>
            <p:spPr bwMode="auto">
              <a:xfrm>
                <a:off x="2269"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3" name="Oval 716"/>
              <p:cNvSpPr>
                <a:spLocks noChangeArrowheads="1"/>
              </p:cNvSpPr>
              <p:nvPr/>
            </p:nvSpPr>
            <p:spPr bwMode="auto">
              <a:xfrm>
                <a:off x="2341"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4" name="Oval 717"/>
              <p:cNvSpPr>
                <a:spLocks noChangeArrowheads="1"/>
              </p:cNvSpPr>
              <p:nvPr/>
            </p:nvSpPr>
            <p:spPr bwMode="auto">
              <a:xfrm>
                <a:off x="2503"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5" name="Oval 718"/>
              <p:cNvSpPr>
                <a:spLocks noChangeArrowheads="1"/>
              </p:cNvSpPr>
              <p:nvPr/>
            </p:nvSpPr>
            <p:spPr bwMode="auto">
              <a:xfrm>
                <a:off x="2584" y="28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6" name="Oval 719"/>
              <p:cNvSpPr>
                <a:spLocks noChangeArrowheads="1"/>
              </p:cNvSpPr>
              <p:nvPr/>
            </p:nvSpPr>
            <p:spPr bwMode="auto">
              <a:xfrm>
                <a:off x="2170"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7" name="Oval 720"/>
              <p:cNvSpPr>
                <a:spLocks noChangeArrowheads="1"/>
              </p:cNvSpPr>
              <p:nvPr/>
            </p:nvSpPr>
            <p:spPr bwMode="auto">
              <a:xfrm>
                <a:off x="2296"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8" name="Oval 721"/>
              <p:cNvSpPr>
                <a:spLocks noChangeArrowheads="1"/>
              </p:cNvSpPr>
              <p:nvPr/>
            </p:nvSpPr>
            <p:spPr bwMode="auto">
              <a:xfrm>
                <a:off x="2467"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79" name="Oval 722"/>
              <p:cNvSpPr>
                <a:spLocks noChangeArrowheads="1"/>
              </p:cNvSpPr>
              <p:nvPr/>
            </p:nvSpPr>
            <p:spPr bwMode="auto">
              <a:xfrm>
                <a:off x="2566"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0" name="Oval 723"/>
              <p:cNvSpPr>
                <a:spLocks noChangeArrowheads="1"/>
              </p:cNvSpPr>
              <p:nvPr/>
            </p:nvSpPr>
            <p:spPr bwMode="auto">
              <a:xfrm>
                <a:off x="2107"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1" name="Oval 724"/>
              <p:cNvSpPr>
                <a:spLocks noChangeArrowheads="1"/>
              </p:cNvSpPr>
              <p:nvPr/>
            </p:nvSpPr>
            <p:spPr bwMode="auto">
              <a:xfrm>
                <a:off x="2467"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2" name="Oval 725"/>
              <p:cNvSpPr>
                <a:spLocks noChangeArrowheads="1"/>
              </p:cNvSpPr>
              <p:nvPr/>
            </p:nvSpPr>
            <p:spPr bwMode="auto">
              <a:xfrm>
                <a:off x="2548"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3" name="Oval 726"/>
              <p:cNvSpPr>
                <a:spLocks noChangeArrowheads="1"/>
              </p:cNvSpPr>
              <p:nvPr/>
            </p:nvSpPr>
            <p:spPr bwMode="auto">
              <a:xfrm>
                <a:off x="2476" y="27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4" name="Oval 727"/>
              <p:cNvSpPr>
                <a:spLocks noChangeArrowheads="1"/>
              </p:cNvSpPr>
              <p:nvPr/>
            </p:nvSpPr>
            <p:spPr bwMode="auto">
              <a:xfrm>
                <a:off x="2188" y="27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5" name="Oval 728"/>
              <p:cNvSpPr>
                <a:spLocks noChangeArrowheads="1"/>
              </p:cNvSpPr>
              <p:nvPr/>
            </p:nvSpPr>
            <p:spPr bwMode="auto">
              <a:xfrm>
                <a:off x="2287" y="27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6" name="Oval 729"/>
              <p:cNvSpPr>
                <a:spLocks noChangeArrowheads="1"/>
              </p:cNvSpPr>
              <p:nvPr/>
            </p:nvSpPr>
            <p:spPr bwMode="auto">
              <a:xfrm>
                <a:off x="2719" y="278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7" name="Oval 730"/>
              <p:cNvSpPr>
                <a:spLocks noChangeArrowheads="1"/>
              </p:cNvSpPr>
              <p:nvPr/>
            </p:nvSpPr>
            <p:spPr bwMode="auto">
              <a:xfrm>
                <a:off x="2287" y="27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8" name="Oval 731"/>
              <p:cNvSpPr>
                <a:spLocks noChangeArrowheads="1"/>
              </p:cNvSpPr>
              <p:nvPr/>
            </p:nvSpPr>
            <p:spPr bwMode="auto">
              <a:xfrm>
                <a:off x="2431" y="27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89" name="Oval 732"/>
              <p:cNvSpPr>
                <a:spLocks noChangeArrowheads="1"/>
              </p:cNvSpPr>
              <p:nvPr/>
            </p:nvSpPr>
            <p:spPr bwMode="auto">
              <a:xfrm>
                <a:off x="2386" y="27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0" name="Oval 733"/>
              <p:cNvSpPr>
                <a:spLocks noChangeArrowheads="1"/>
              </p:cNvSpPr>
              <p:nvPr/>
            </p:nvSpPr>
            <p:spPr bwMode="auto">
              <a:xfrm>
                <a:off x="2359" y="27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1" name="Oval 734"/>
              <p:cNvSpPr>
                <a:spLocks noChangeArrowheads="1"/>
              </p:cNvSpPr>
              <p:nvPr/>
            </p:nvSpPr>
            <p:spPr bwMode="auto">
              <a:xfrm>
                <a:off x="2458" y="27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2" name="Oval 735"/>
              <p:cNvSpPr>
                <a:spLocks noChangeArrowheads="1"/>
              </p:cNvSpPr>
              <p:nvPr/>
            </p:nvSpPr>
            <p:spPr bwMode="auto">
              <a:xfrm>
                <a:off x="2305" y="27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3" name="Oval 736"/>
              <p:cNvSpPr>
                <a:spLocks noChangeArrowheads="1"/>
              </p:cNvSpPr>
              <p:nvPr/>
            </p:nvSpPr>
            <p:spPr bwMode="auto">
              <a:xfrm>
                <a:off x="2026" y="27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4" name="Oval 737"/>
              <p:cNvSpPr>
                <a:spLocks noChangeArrowheads="1"/>
              </p:cNvSpPr>
              <p:nvPr/>
            </p:nvSpPr>
            <p:spPr bwMode="auto">
              <a:xfrm>
                <a:off x="2566" y="27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5" name="Oval 738"/>
              <p:cNvSpPr>
                <a:spLocks noChangeArrowheads="1"/>
              </p:cNvSpPr>
              <p:nvPr/>
            </p:nvSpPr>
            <p:spPr bwMode="auto">
              <a:xfrm>
                <a:off x="2611" y="27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6" name="Oval 739"/>
              <p:cNvSpPr>
                <a:spLocks noChangeArrowheads="1"/>
              </p:cNvSpPr>
              <p:nvPr/>
            </p:nvSpPr>
            <p:spPr bwMode="auto">
              <a:xfrm>
                <a:off x="2485" y="27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7" name="Oval 740"/>
              <p:cNvSpPr>
                <a:spLocks noChangeArrowheads="1"/>
              </p:cNvSpPr>
              <p:nvPr/>
            </p:nvSpPr>
            <p:spPr bwMode="auto">
              <a:xfrm>
                <a:off x="2593" y="27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8" name="Oval 741"/>
              <p:cNvSpPr>
                <a:spLocks noChangeArrowheads="1"/>
              </p:cNvSpPr>
              <p:nvPr/>
            </p:nvSpPr>
            <p:spPr bwMode="auto">
              <a:xfrm>
                <a:off x="2296" y="27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499" name="Oval 742"/>
              <p:cNvSpPr>
                <a:spLocks noChangeArrowheads="1"/>
              </p:cNvSpPr>
              <p:nvPr/>
            </p:nvSpPr>
            <p:spPr bwMode="auto">
              <a:xfrm>
                <a:off x="2548" y="27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0" name="Oval 743"/>
              <p:cNvSpPr>
                <a:spLocks noChangeArrowheads="1"/>
              </p:cNvSpPr>
              <p:nvPr/>
            </p:nvSpPr>
            <p:spPr bwMode="auto">
              <a:xfrm>
                <a:off x="2575" y="27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1" name="Oval 744"/>
              <p:cNvSpPr>
                <a:spLocks noChangeArrowheads="1"/>
              </p:cNvSpPr>
              <p:nvPr/>
            </p:nvSpPr>
            <p:spPr bwMode="auto">
              <a:xfrm>
                <a:off x="2305" y="27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2" name="Oval 745"/>
              <p:cNvSpPr>
                <a:spLocks noChangeArrowheads="1"/>
              </p:cNvSpPr>
              <p:nvPr/>
            </p:nvSpPr>
            <p:spPr bwMode="auto">
              <a:xfrm>
                <a:off x="2125"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3" name="Oval 746"/>
              <p:cNvSpPr>
                <a:spLocks noChangeArrowheads="1"/>
              </p:cNvSpPr>
              <p:nvPr/>
            </p:nvSpPr>
            <p:spPr bwMode="auto">
              <a:xfrm>
                <a:off x="2386"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4" name="Oval 747"/>
              <p:cNvSpPr>
                <a:spLocks noChangeArrowheads="1"/>
              </p:cNvSpPr>
              <p:nvPr/>
            </p:nvSpPr>
            <p:spPr bwMode="auto">
              <a:xfrm>
                <a:off x="2440"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5" name="Oval 748"/>
              <p:cNvSpPr>
                <a:spLocks noChangeArrowheads="1"/>
              </p:cNvSpPr>
              <p:nvPr/>
            </p:nvSpPr>
            <p:spPr bwMode="auto">
              <a:xfrm>
                <a:off x="2341"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6" name="Oval 749"/>
              <p:cNvSpPr>
                <a:spLocks noChangeArrowheads="1"/>
              </p:cNvSpPr>
              <p:nvPr/>
            </p:nvSpPr>
            <p:spPr bwMode="auto">
              <a:xfrm>
                <a:off x="2467"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7" name="Oval 750"/>
              <p:cNvSpPr>
                <a:spLocks noChangeArrowheads="1"/>
              </p:cNvSpPr>
              <p:nvPr/>
            </p:nvSpPr>
            <p:spPr bwMode="auto">
              <a:xfrm>
                <a:off x="2404"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8" name="Oval 751"/>
              <p:cNvSpPr>
                <a:spLocks noChangeArrowheads="1"/>
              </p:cNvSpPr>
              <p:nvPr/>
            </p:nvSpPr>
            <p:spPr bwMode="auto">
              <a:xfrm>
                <a:off x="2422"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09" name="Oval 752"/>
              <p:cNvSpPr>
                <a:spLocks noChangeArrowheads="1"/>
              </p:cNvSpPr>
              <p:nvPr/>
            </p:nvSpPr>
            <p:spPr bwMode="auto">
              <a:xfrm>
                <a:off x="2467" y="27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0" name="Oval 753"/>
              <p:cNvSpPr>
                <a:spLocks noChangeArrowheads="1"/>
              </p:cNvSpPr>
              <p:nvPr/>
            </p:nvSpPr>
            <p:spPr bwMode="auto">
              <a:xfrm>
                <a:off x="2197"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1" name="Oval 754"/>
              <p:cNvSpPr>
                <a:spLocks noChangeArrowheads="1"/>
              </p:cNvSpPr>
              <p:nvPr/>
            </p:nvSpPr>
            <p:spPr bwMode="auto">
              <a:xfrm>
                <a:off x="2512"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2" name="Oval 755"/>
              <p:cNvSpPr>
                <a:spLocks noChangeArrowheads="1"/>
              </p:cNvSpPr>
              <p:nvPr/>
            </p:nvSpPr>
            <p:spPr bwMode="auto">
              <a:xfrm>
                <a:off x="2638"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3" name="Oval 756"/>
              <p:cNvSpPr>
                <a:spLocks noChangeArrowheads="1"/>
              </p:cNvSpPr>
              <p:nvPr/>
            </p:nvSpPr>
            <p:spPr bwMode="auto">
              <a:xfrm>
                <a:off x="2215"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4" name="Oval 757"/>
              <p:cNvSpPr>
                <a:spLocks noChangeArrowheads="1"/>
              </p:cNvSpPr>
              <p:nvPr/>
            </p:nvSpPr>
            <p:spPr bwMode="auto">
              <a:xfrm>
                <a:off x="2314"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5" name="Oval 758"/>
              <p:cNvSpPr>
                <a:spLocks noChangeArrowheads="1"/>
              </p:cNvSpPr>
              <p:nvPr/>
            </p:nvSpPr>
            <p:spPr bwMode="auto">
              <a:xfrm>
                <a:off x="2332"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6" name="Oval 759"/>
              <p:cNvSpPr>
                <a:spLocks noChangeArrowheads="1"/>
              </p:cNvSpPr>
              <p:nvPr/>
            </p:nvSpPr>
            <p:spPr bwMode="auto">
              <a:xfrm>
                <a:off x="2440"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7" name="Oval 760"/>
              <p:cNvSpPr>
                <a:spLocks noChangeArrowheads="1"/>
              </p:cNvSpPr>
              <p:nvPr/>
            </p:nvSpPr>
            <p:spPr bwMode="auto">
              <a:xfrm>
                <a:off x="2763"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8" name="Oval 761"/>
              <p:cNvSpPr>
                <a:spLocks noChangeArrowheads="1"/>
              </p:cNvSpPr>
              <p:nvPr/>
            </p:nvSpPr>
            <p:spPr bwMode="auto">
              <a:xfrm>
                <a:off x="2278"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19" name="Oval 762"/>
              <p:cNvSpPr>
                <a:spLocks noChangeArrowheads="1"/>
              </p:cNvSpPr>
              <p:nvPr/>
            </p:nvSpPr>
            <p:spPr bwMode="auto">
              <a:xfrm>
                <a:off x="2485"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0" name="Oval 763"/>
              <p:cNvSpPr>
                <a:spLocks noChangeArrowheads="1"/>
              </p:cNvSpPr>
              <p:nvPr/>
            </p:nvSpPr>
            <p:spPr bwMode="auto">
              <a:xfrm>
                <a:off x="2539" y="27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1" name="Oval 764"/>
              <p:cNvSpPr>
                <a:spLocks noChangeArrowheads="1"/>
              </p:cNvSpPr>
              <p:nvPr/>
            </p:nvSpPr>
            <p:spPr bwMode="auto">
              <a:xfrm>
                <a:off x="2323"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2" name="Oval 765"/>
              <p:cNvSpPr>
                <a:spLocks noChangeArrowheads="1"/>
              </p:cNvSpPr>
              <p:nvPr/>
            </p:nvSpPr>
            <p:spPr bwMode="auto">
              <a:xfrm>
                <a:off x="2467"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3" name="Oval 766"/>
              <p:cNvSpPr>
                <a:spLocks noChangeArrowheads="1"/>
              </p:cNvSpPr>
              <p:nvPr/>
            </p:nvSpPr>
            <p:spPr bwMode="auto">
              <a:xfrm>
                <a:off x="2314"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4" name="Oval 767"/>
              <p:cNvSpPr>
                <a:spLocks noChangeArrowheads="1"/>
              </p:cNvSpPr>
              <p:nvPr/>
            </p:nvSpPr>
            <p:spPr bwMode="auto">
              <a:xfrm>
                <a:off x="2458"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5" name="Oval 768"/>
              <p:cNvSpPr>
                <a:spLocks noChangeArrowheads="1"/>
              </p:cNvSpPr>
              <p:nvPr/>
            </p:nvSpPr>
            <p:spPr bwMode="auto">
              <a:xfrm>
                <a:off x="2494"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6" name="Oval 769"/>
              <p:cNvSpPr>
                <a:spLocks noChangeArrowheads="1"/>
              </p:cNvSpPr>
              <p:nvPr/>
            </p:nvSpPr>
            <p:spPr bwMode="auto">
              <a:xfrm>
                <a:off x="2539"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7" name="Oval 770"/>
              <p:cNvSpPr>
                <a:spLocks noChangeArrowheads="1"/>
              </p:cNvSpPr>
              <p:nvPr/>
            </p:nvSpPr>
            <p:spPr bwMode="auto">
              <a:xfrm>
                <a:off x="2503"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8" name="Oval 771"/>
              <p:cNvSpPr>
                <a:spLocks noChangeArrowheads="1"/>
              </p:cNvSpPr>
              <p:nvPr/>
            </p:nvSpPr>
            <p:spPr bwMode="auto">
              <a:xfrm>
                <a:off x="2512" y="27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29" name="Oval 772"/>
              <p:cNvSpPr>
                <a:spLocks noChangeArrowheads="1"/>
              </p:cNvSpPr>
              <p:nvPr/>
            </p:nvSpPr>
            <p:spPr bwMode="auto">
              <a:xfrm>
                <a:off x="2242" y="27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0" name="Oval 773"/>
              <p:cNvSpPr>
                <a:spLocks noChangeArrowheads="1"/>
              </p:cNvSpPr>
              <p:nvPr/>
            </p:nvSpPr>
            <p:spPr bwMode="auto">
              <a:xfrm>
                <a:off x="2350" y="27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1" name="Oval 774"/>
              <p:cNvSpPr>
                <a:spLocks noChangeArrowheads="1"/>
              </p:cNvSpPr>
              <p:nvPr/>
            </p:nvSpPr>
            <p:spPr bwMode="auto">
              <a:xfrm>
                <a:off x="2359" y="27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2" name="Oval 775"/>
              <p:cNvSpPr>
                <a:spLocks noChangeArrowheads="1"/>
              </p:cNvSpPr>
              <p:nvPr/>
            </p:nvSpPr>
            <p:spPr bwMode="auto">
              <a:xfrm>
                <a:off x="2638" y="27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3" name="Oval 776"/>
              <p:cNvSpPr>
                <a:spLocks noChangeArrowheads="1"/>
              </p:cNvSpPr>
              <p:nvPr/>
            </p:nvSpPr>
            <p:spPr bwMode="auto">
              <a:xfrm>
                <a:off x="2251" y="27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4" name="Oval 777"/>
              <p:cNvSpPr>
                <a:spLocks noChangeArrowheads="1"/>
              </p:cNvSpPr>
              <p:nvPr/>
            </p:nvSpPr>
            <p:spPr bwMode="auto">
              <a:xfrm>
                <a:off x="2323" y="27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5" name="Oval 778"/>
              <p:cNvSpPr>
                <a:spLocks noChangeArrowheads="1"/>
              </p:cNvSpPr>
              <p:nvPr/>
            </p:nvSpPr>
            <p:spPr bwMode="auto">
              <a:xfrm>
                <a:off x="2395" y="27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6" name="Oval 779"/>
              <p:cNvSpPr>
                <a:spLocks noChangeArrowheads="1"/>
              </p:cNvSpPr>
              <p:nvPr/>
            </p:nvSpPr>
            <p:spPr bwMode="auto">
              <a:xfrm>
                <a:off x="2251" y="27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7" name="Oval 780"/>
              <p:cNvSpPr>
                <a:spLocks noChangeArrowheads="1"/>
              </p:cNvSpPr>
              <p:nvPr/>
            </p:nvSpPr>
            <p:spPr bwMode="auto">
              <a:xfrm>
                <a:off x="2341" y="27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8" name="Oval 781"/>
              <p:cNvSpPr>
                <a:spLocks noChangeArrowheads="1"/>
              </p:cNvSpPr>
              <p:nvPr/>
            </p:nvSpPr>
            <p:spPr bwMode="auto">
              <a:xfrm>
                <a:off x="2557" y="27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39" name="Oval 782"/>
              <p:cNvSpPr>
                <a:spLocks noChangeArrowheads="1"/>
              </p:cNvSpPr>
              <p:nvPr/>
            </p:nvSpPr>
            <p:spPr bwMode="auto">
              <a:xfrm>
                <a:off x="2242" y="27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0" name="Oval 783"/>
              <p:cNvSpPr>
                <a:spLocks noChangeArrowheads="1"/>
              </p:cNvSpPr>
              <p:nvPr/>
            </p:nvSpPr>
            <p:spPr bwMode="auto">
              <a:xfrm>
                <a:off x="2341" y="27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1" name="Oval 784"/>
              <p:cNvSpPr>
                <a:spLocks noChangeArrowheads="1"/>
              </p:cNvSpPr>
              <p:nvPr/>
            </p:nvSpPr>
            <p:spPr bwMode="auto">
              <a:xfrm>
                <a:off x="2332" y="27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2" name="Oval 785"/>
              <p:cNvSpPr>
                <a:spLocks noChangeArrowheads="1"/>
              </p:cNvSpPr>
              <p:nvPr/>
            </p:nvSpPr>
            <p:spPr bwMode="auto">
              <a:xfrm>
                <a:off x="2404" y="27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3" name="Oval 786"/>
              <p:cNvSpPr>
                <a:spLocks noChangeArrowheads="1"/>
              </p:cNvSpPr>
              <p:nvPr/>
            </p:nvSpPr>
            <p:spPr bwMode="auto">
              <a:xfrm>
                <a:off x="2242"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4" name="Oval 787"/>
              <p:cNvSpPr>
                <a:spLocks noChangeArrowheads="1"/>
              </p:cNvSpPr>
              <p:nvPr/>
            </p:nvSpPr>
            <p:spPr bwMode="auto">
              <a:xfrm>
                <a:off x="2269"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5" name="Oval 788"/>
              <p:cNvSpPr>
                <a:spLocks noChangeArrowheads="1"/>
              </p:cNvSpPr>
              <p:nvPr/>
            </p:nvSpPr>
            <p:spPr bwMode="auto">
              <a:xfrm>
                <a:off x="2503"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6" name="Oval 789"/>
              <p:cNvSpPr>
                <a:spLocks noChangeArrowheads="1"/>
              </p:cNvSpPr>
              <p:nvPr/>
            </p:nvSpPr>
            <p:spPr bwMode="auto">
              <a:xfrm>
                <a:off x="2296"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7" name="Oval 790"/>
              <p:cNvSpPr>
                <a:spLocks noChangeArrowheads="1"/>
              </p:cNvSpPr>
              <p:nvPr/>
            </p:nvSpPr>
            <p:spPr bwMode="auto">
              <a:xfrm>
                <a:off x="2296"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8" name="Oval 791"/>
              <p:cNvSpPr>
                <a:spLocks noChangeArrowheads="1"/>
              </p:cNvSpPr>
              <p:nvPr/>
            </p:nvSpPr>
            <p:spPr bwMode="auto">
              <a:xfrm>
                <a:off x="2377"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49" name="Oval 792"/>
              <p:cNvSpPr>
                <a:spLocks noChangeArrowheads="1"/>
              </p:cNvSpPr>
              <p:nvPr/>
            </p:nvSpPr>
            <p:spPr bwMode="auto">
              <a:xfrm>
                <a:off x="2404"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0" name="Oval 793"/>
              <p:cNvSpPr>
                <a:spLocks noChangeArrowheads="1"/>
              </p:cNvSpPr>
              <p:nvPr/>
            </p:nvSpPr>
            <p:spPr bwMode="auto">
              <a:xfrm>
                <a:off x="2413"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1" name="Oval 794"/>
              <p:cNvSpPr>
                <a:spLocks noChangeArrowheads="1"/>
              </p:cNvSpPr>
              <p:nvPr/>
            </p:nvSpPr>
            <p:spPr bwMode="auto">
              <a:xfrm>
                <a:off x="2440"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2" name="Oval 795"/>
              <p:cNvSpPr>
                <a:spLocks noChangeArrowheads="1"/>
              </p:cNvSpPr>
              <p:nvPr/>
            </p:nvSpPr>
            <p:spPr bwMode="auto">
              <a:xfrm>
                <a:off x="2251"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3" name="Oval 796"/>
              <p:cNvSpPr>
                <a:spLocks noChangeArrowheads="1"/>
              </p:cNvSpPr>
              <p:nvPr/>
            </p:nvSpPr>
            <p:spPr bwMode="auto">
              <a:xfrm>
                <a:off x="2458"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4" name="Oval 797"/>
              <p:cNvSpPr>
                <a:spLocks noChangeArrowheads="1"/>
              </p:cNvSpPr>
              <p:nvPr/>
            </p:nvSpPr>
            <p:spPr bwMode="auto">
              <a:xfrm>
                <a:off x="2476"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5" name="Oval 798"/>
              <p:cNvSpPr>
                <a:spLocks noChangeArrowheads="1"/>
              </p:cNvSpPr>
              <p:nvPr/>
            </p:nvSpPr>
            <p:spPr bwMode="auto">
              <a:xfrm>
                <a:off x="2539" y="27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6" name="Oval 799"/>
              <p:cNvSpPr>
                <a:spLocks noChangeArrowheads="1"/>
              </p:cNvSpPr>
              <p:nvPr/>
            </p:nvSpPr>
            <p:spPr bwMode="auto">
              <a:xfrm>
                <a:off x="2557" y="26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7" name="Oval 800"/>
              <p:cNvSpPr>
                <a:spLocks noChangeArrowheads="1"/>
              </p:cNvSpPr>
              <p:nvPr/>
            </p:nvSpPr>
            <p:spPr bwMode="auto">
              <a:xfrm>
                <a:off x="2188" y="26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8" name="Oval 801"/>
              <p:cNvSpPr>
                <a:spLocks noChangeArrowheads="1"/>
              </p:cNvSpPr>
              <p:nvPr/>
            </p:nvSpPr>
            <p:spPr bwMode="auto">
              <a:xfrm>
                <a:off x="2269" y="26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59" name="Oval 802"/>
              <p:cNvSpPr>
                <a:spLocks noChangeArrowheads="1"/>
              </p:cNvSpPr>
              <p:nvPr/>
            </p:nvSpPr>
            <p:spPr bwMode="auto">
              <a:xfrm>
                <a:off x="2296" y="26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60" name="Oval 803"/>
              <p:cNvSpPr>
                <a:spLocks noChangeArrowheads="1"/>
              </p:cNvSpPr>
              <p:nvPr/>
            </p:nvSpPr>
            <p:spPr bwMode="auto">
              <a:xfrm>
                <a:off x="2503" y="26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61" name="Oval 804"/>
              <p:cNvSpPr>
                <a:spLocks noChangeArrowheads="1"/>
              </p:cNvSpPr>
              <p:nvPr/>
            </p:nvSpPr>
            <p:spPr bwMode="auto">
              <a:xfrm>
                <a:off x="2611" y="26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62" name="Oval 805"/>
              <p:cNvSpPr>
                <a:spLocks noChangeArrowheads="1"/>
              </p:cNvSpPr>
              <p:nvPr/>
            </p:nvSpPr>
            <p:spPr bwMode="auto">
              <a:xfrm>
                <a:off x="2638" y="26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63" name="Oval 806"/>
              <p:cNvSpPr>
                <a:spLocks noChangeArrowheads="1"/>
              </p:cNvSpPr>
              <p:nvPr/>
            </p:nvSpPr>
            <p:spPr bwMode="auto">
              <a:xfrm>
                <a:off x="2566"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64" name="Oval 807"/>
              <p:cNvSpPr>
                <a:spLocks noChangeArrowheads="1"/>
              </p:cNvSpPr>
              <p:nvPr/>
            </p:nvSpPr>
            <p:spPr bwMode="auto">
              <a:xfrm>
                <a:off x="2233"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65" name="Oval 808"/>
              <p:cNvSpPr>
                <a:spLocks noChangeArrowheads="1"/>
              </p:cNvSpPr>
              <p:nvPr/>
            </p:nvSpPr>
            <p:spPr bwMode="auto">
              <a:xfrm>
                <a:off x="2368"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566" name="Oval 809"/>
              <p:cNvSpPr>
                <a:spLocks noChangeArrowheads="1"/>
              </p:cNvSpPr>
              <p:nvPr/>
            </p:nvSpPr>
            <p:spPr bwMode="auto">
              <a:xfrm>
                <a:off x="2161"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grpSp>
        <p:grpSp>
          <p:nvGrpSpPr>
            <p:cNvPr id="7" name="Group 810"/>
            <p:cNvGrpSpPr>
              <a:grpSpLocks/>
            </p:cNvGrpSpPr>
            <p:nvPr/>
          </p:nvGrpSpPr>
          <p:grpSpPr bwMode="auto">
            <a:xfrm>
              <a:off x="2331" y="2506"/>
              <a:ext cx="1046" cy="330"/>
              <a:chOff x="2134" y="2480"/>
              <a:chExt cx="935" cy="250"/>
            </a:xfrm>
          </p:grpSpPr>
          <p:sp>
            <p:nvSpPr>
              <p:cNvPr id="583167" name="Oval 811"/>
              <p:cNvSpPr>
                <a:spLocks noChangeArrowheads="1"/>
              </p:cNvSpPr>
              <p:nvPr/>
            </p:nvSpPr>
            <p:spPr bwMode="auto">
              <a:xfrm>
                <a:off x="2539"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8" name="Oval 812"/>
              <p:cNvSpPr>
                <a:spLocks noChangeArrowheads="1"/>
              </p:cNvSpPr>
              <p:nvPr/>
            </p:nvSpPr>
            <p:spPr bwMode="auto">
              <a:xfrm>
                <a:off x="2602"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9" name="Oval 813"/>
              <p:cNvSpPr>
                <a:spLocks noChangeArrowheads="1"/>
              </p:cNvSpPr>
              <p:nvPr/>
            </p:nvSpPr>
            <p:spPr bwMode="auto">
              <a:xfrm>
                <a:off x="2476"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0" name="Oval 814"/>
              <p:cNvSpPr>
                <a:spLocks noChangeArrowheads="1"/>
              </p:cNvSpPr>
              <p:nvPr/>
            </p:nvSpPr>
            <p:spPr bwMode="auto">
              <a:xfrm>
                <a:off x="2656" y="26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1" name="Oval 815"/>
              <p:cNvSpPr>
                <a:spLocks noChangeArrowheads="1"/>
              </p:cNvSpPr>
              <p:nvPr/>
            </p:nvSpPr>
            <p:spPr bwMode="auto">
              <a:xfrm>
                <a:off x="2206"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2" name="Oval 816"/>
              <p:cNvSpPr>
                <a:spLocks noChangeArrowheads="1"/>
              </p:cNvSpPr>
              <p:nvPr/>
            </p:nvSpPr>
            <p:spPr bwMode="auto">
              <a:xfrm>
                <a:off x="2467"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3" name="Oval 817"/>
              <p:cNvSpPr>
                <a:spLocks noChangeArrowheads="1"/>
              </p:cNvSpPr>
              <p:nvPr/>
            </p:nvSpPr>
            <p:spPr bwMode="auto">
              <a:xfrm>
                <a:off x="2494"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4" name="Oval 818"/>
              <p:cNvSpPr>
                <a:spLocks noChangeArrowheads="1"/>
              </p:cNvSpPr>
              <p:nvPr/>
            </p:nvSpPr>
            <p:spPr bwMode="auto">
              <a:xfrm>
                <a:off x="2251"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5" name="Oval 819"/>
              <p:cNvSpPr>
                <a:spLocks noChangeArrowheads="1"/>
              </p:cNvSpPr>
              <p:nvPr/>
            </p:nvSpPr>
            <p:spPr bwMode="auto">
              <a:xfrm>
                <a:off x="2251"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6" name="Oval 820"/>
              <p:cNvSpPr>
                <a:spLocks noChangeArrowheads="1"/>
              </p:cNvSpPr>
              <p:nvPr/>
            </p:nvSpPr>
            <p:spPr bwMode="auto">
              <a:xfrm>
                <a:off x="2206"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7" name="Oval 821"/>
              <p:cNvSpPr>
                <a:spLocks noChangeArrowheads="1"/>
              </p:cNvSpPr>
              <p:nvPr/>
            </p:nvSpPr>
            <p:spPr bwMode="auto">
              <a:xfrm>
                <a:off x="2296"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8" name="Oval 822"/>
              <p:cNvSpPr>
                <a:spLocks noChangeArrowheads="1"/>
              </p:cNvSpPr>
              <p:nvPr/>
            </p:nvSpPr>
            <p:spPr bwMode="auto">
              <a:xfrm>
                <a:off x="2530"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79" name="Oval 823"/>
              <p:cNvSpPr>
                <a:spLocks noChangeArrowheads="1"/>
              </p:cNvSpPr>
              <p:nvPr/>
            </p:nvSpPr>
            <p:spPr bwMode="auto">
              <a:xfrm>
                <a:off x="2323"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0" name="Oval 824"/>
              <p:cNvSpPr>
                <a:spLocks noChangeArrowheads="1"/>
              </p:cNvSpPr>
              <p:nvPr/>
            </p:nvSpPr>
            <p:spPr bwMode="auto">
              <a:xfrm>
                <a:off x="2341"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1" name="Oval 825"/>
              <p:cNvSpPr>
                <a:spLocks noChangeArrowheads="1"/>
              </p:cNvSpPr>
              <p:nvPr/>
            </p:nvSpPr>
            <p:spPr bwMode="auto">
              <a:xfrm>
                <a:off x="2503" y="26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2" name="Oval 826"/>
              <p:cNvSpPr>
                <a:spLocks noChangeArrowheads="1"/>
              </p:cNvSpPr>
              <p:nvPr/>
            </p:nvSpPr>
            <p:spPr bwMode="auto">
              <a:xfrm>
                <a:off x="2368" y="26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3" name="Oval 827"/>
              <p:cNvSpPr>
                <a:spLocks noChangeArrowheads="1"/>
              </p:cNvSpPr>
              <p:nvPr/>
            </p:nvSpPr>
            <p:spPr bwMode="auto">
              <a:xfrm>
                <a:off x="2404" y="26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4" name="Oval 828"/>
              <p:cNvSpPr>
                <a:spLocks noChangeArrowheads="1"/>
              </p:cNvSpPr>
              <p:nvPr/>
            </p:nvSpPr>
            <p:spPr bwMode="auto">
              <a:xfrm>
                <a:off x="2566" y="26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5" name="Oval 829"/>
              <p:cNvSpPr>
                <a:spLocks noChangeArrowheads="1"/>
              </p:cNvSpPr>
              <p:nvPr/>
            </p:nvSpPr>
            <p:spPr bwMode="auto">
              <a:xfrm>
                <a:off x="2638" y="26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6" name="Oval 830"/>
              <p:cNvSpPr>
                <a:spLocks noChangeArrowheads="1"/>
              </p:cNvSpPr>
              <p:nvPr/>
            </p:nvSpPr>
            <p:spPr bwMode="auto">
              <a:xfrm>
                <a:off x="2934" y="26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7" name="Oval 831"/>
              <p:cNvSpPr>
                <a:spLocks noChangeArrowheads="1"/>
              </p:cNvSpPr>
              <p:nvPr/>
            </p:nvSpPr>
            <p:spPr bwMode="auto">
              <a:xfrm>
                <a:off x="2287" y="26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8" name="Oval 832"/>
              <p:cNvSpPr>
                <a:spLocks noChangeArrowheads="1"/>
              </p:cNvSpPr>
              <p:nvPr/>
            </p:nvSpPr>
            <p:spPr bwMode="auto">
              <a:xfrm>
                <a:off x="2539" y="26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89" name="Oval 833"/>
              <p:cNvSpPr>
                <a:spLocks noChangeArrowheads="1"/>
              </p:cNvSpPr>
              <p:nvPr/>
            </p:nvSpPr>
            <p:spPr bwMode="auto">
              <a:xfrm>
                <a:off x="2206"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0" name="Oval 834"/>
              <p:cNvSpPr>
                <a:spLocks noChangeArrowheads="1"/>
              </p:cNvSpPr>
              <p:nvPr/>
            </p:nvSpPr>
            <p:spPr bwMode="auto">
              <a:xfrm>
                <a:off x="2287"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1" name="Oval 835"/>
              <p:cNvSpPr>
                <a:spLocks noChangeArrowheads="1"/>
              </p:cNvSpPr>
              <p:nvPr/>
            </p:nvSpPr>
            <p:spPr bwMode="auto">
              <a:xfrm>
                <a:off x="2287"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2" name="Oval 836"/>
              <p:cNvSpPr>
                <a:spLocks noChangeArrowheads="1"/>
              </p:cNvSpPr>
              <p:nvPr/>
            </p:nvSpPr>
            <p:spPr bwMode="auto">
              <a:xfrm>
                <a:off x="2377"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3" name="Oval 837"/>
              <p:cNvSpPr>
                <a:spLocks noChangeArrowheads="1"/>
              </p:cNvSpPr>
              <p:nvPr/>
            </p:nvSpPr>
            <p:spPr bwMode="auto">
              <a:xfrm>
                <a:off x="2638"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4" name="Oval 838"/>
              <p:cNvSpPr>
                <a:spLocks noChangeArrowheads="1"/>
              </p:cNvSpPr>
              <p:nvPr/>
            </p:nvSpPr>
            <p:spPr bwMode="auto">
              <a:xfrm>
                <a:off x="2287"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5" name="Oval 839"/>
              <p:cNvSpPr>
                <a:spLocks noChangeArrowheads="1"/>
              </p:cNvSpPr>
              <p:nvPr/>
            </p:nvSpPr>
            <p:spPr bwMode="auto">
              <a:xfrm>
                <a:off x="2368"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6" name="Oval 840"/>
              <p:cNvSpPr>
                <a:spLocks noChangeArrowheads="1"/>
              </p:cNvSpPr>
              <p:nvPr/>
            </p:nvSpPr>
            <p:spPr bwMode="auto">
              <a:xfrm>
                <a:off x="2404"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7" name="Oval 841"/>
              <p:cNvSpPr>
                <a:spLocks noChangeArrowheads="1"/>
              </p:cNvSpPr>
              <p:nvPr/>
            </p:nvSpPr>
            <p:spPr bwMode="auto">
              <a:xfrm>
                <a:off x="2449"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8" name="Oval 842"/>
              <p:cNvSpPr>
                <a:spLocks noChangeArrowheads="1"/>
              </p:cNvSpPr>
              <p:nvPr/>
            </p:nvSpPr>
            <p:spPr bwMode="auto">
              <a:xfrm>
                <a:off x="2557" y="26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99" name="Oval 843"/>
              <p:cNvSpPr>
                <a:spLocks noChangeArrowheads="1"/>
              </p:cNvSpPr>
              <p:nvPr/>
            </p:nvSpPr>
            <p:spPr bwMode="auto">
              <a:xfrm>
                <a:off x="2449" y="26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0" name="Oval 844"/>
              <p:cNvSpPr>
                <a:spLocks noChangeArrowheads="1"/>
              </p:cNvSpPr>
              <p:nvPr/>
            </p:nvSpPr>
            <p:spPr bwMode="auto">
              <a:xfrm>
                <a:off x="2521" y="26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1" name="Oval 845"/>
              <p:cNvSpPr>
                <a:spLocks noChangeArrowheads="1"/>
              </p:cNvSpPr>
              <p:nvPr/>
            </p:nvSpPr>
            <p:spPr bwMode="auto">
              <a:xfrm>
                <a:off x="2296" y="26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2" name="Oval 846"/>
              <p:cNvSpPr>
                <a:spLocks noChangeArrowheads="1"/>
              </p:cNvSpPr>
              <p:nvPr/>
            </p:nvSpPr>
            <p:spPr bwMode="auto">
              <a:xfrm>
                <a:off x="2404" y="26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3" name="Oval 847"/>
              <p:cNvSpPr>
                <a:spLocks noChangeArrowheads="1"/>
              </p:cNvSpPr>
              <p:nvPr/>
            </p:nvSpPr>
            <p:spPr bwMode="auto">
              <a:xfrm>
                <a:off x="2530" y="26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4" name="Oval 848"/>
              <p:cNvSpPr>
                <a:spLocks noChangeArrowheads="1"/>
              </p:cNvSpPr>
              <p:nvPr/>
            </p:nvSpPr>
            <p:spPr bwMode="auto">
              <a:xfrm>
                <a:off x="2548" y="26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5" name="Oval 849"/>
              <p:cNvSpPr>
                <a:spLocks noChangeArrowheads="1"/>
              </p:cNvSpPr>
              <p:nvPr/>
            </p:nvSpPr>
            <p:spPr bwMode="auto">
              <a:xfrm>
                <a:off x="2278"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6" name="Oval 850"/>
              <p:cNvSpPr>
                <a:spLocks noChangeArrowheads="1"/>
              </p:cNvSpPr>
              <p:nvPr/>
            </p:nvSpPr>
            <p:spPr bwMode="auto">
              <a:xfrm>
                <a:off x="2494"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7" name="Oval 851"/>
              <p:cNvSpPr>
                <a:spLocks noChangeArrowheads="1"/>
              </p:cNvSpPr>
              <p:nvPr/>
            </p:nvSpPr>
            <p:spPr bwMode="auto">
              <a:xfrm>
                <a:off x="2710" y="263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8" name="Oval 852"/>
              <p:cNvSpPr>
                <a:spLocks noChangeArrowheads="1"/>
              </p:cNvSpPr>
              <p:nvPr/>
            </p:nvSpPr>
            <p:spPr bwMode="auto">
              <a:xfrm>
                <a:off x="2359"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09" name="Oval 853"/>
              <p:cNvSpPr>
                <a:spLocks noChangeArrowheads="1"/>
              </p:cNvSpPr>
              <p:nvPr/>
            </p:nvSpPr>
            <p:spPr bwMode="auto">
              <a:xfrm>
                <a:off x="2449"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0" name="Oval 854"/>
              <p:cNvSpPr>
                <a:spLocks noChangeArrowheads="1"/>
              </p:cNvSpPr>
              <p:nvPr/>
            </p:nvSpPr>
            <p:spPr bwMode="auto">
              <a:xfrm>
                <a:off x="2494"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1" name="Oval 855"/>
              <p:cNvSpPr>
                <a:spLocks noChangeArrowheads="1"/>
              </p:cNvSpPr>
              <p:nvPr/>
            </p:nvSpPr>
            <p:spPr bwMode="auto">
              <a:xfrm>
                <a:off x="2404"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2" name="Oval 856"/>
              <p:cNvSpPr>
                <a:spLocks noChangeArrowheads="1"/>
              </p:cNvSpPr>
              <p:nvPr/>
            </p:nvSpPr>
            <p:spPr bwMode="auto">
              <a:xfrm>
                <a:off x="2467"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3" name="Oval 857"/>
              <p:cNvSpPr>
                <a:spLocks noChangeArrowheads="1"/>
              </p:cNvSpPr>
              <p:nvPr/>
            </p:nvSpPr>
            <p:spPr bwMode="auto">
              <a:xfrm>
                <a:off x="2278"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4" name="Oval 858"/>
              <p:cNvSpPr>
                <a:spLocks noChangeArrowheads="1"/>
              </p:cNvSpPr>
              <p:nvPr/>
            </p:nvSpPr>
            <p:spPr bwMode="auto">
              <a:xfrm>
                <a:off x="2880" y="26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5" name="Oval 859"/>
              <p:cNvSpPr>
                <a:spLocks noChangeArrowheads="1"/>
              </p:cNvSpPr>
              <p:nvPr/>
            </p:nvSpPr>
            <p:spPr bwMode="auto">
              <a:xfrm>
                <a:off x="2467"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6" name="Oval 860"/>
              <p:cNvSpPr>
                <a:spLocks noChangeArrowheads="1"/>
              </p:cNvSpPr>
              <p:nvPr/>
            </p:nvSpPr>
            <p:spPr bwMode="auto">
              <a:xfrm>
                <a:off x="2305"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7" name="Oval 861"/>
              <p:cNvSpPr>
                <a:spLocks noChangeArrowheads="1"/>
              </p:cNvSpPr>
              <p:nvPr/>
            </p:nvSpPr>
            <p:spPr bwMode="auto">
              <a:xfrm>
                <a:off x="2449"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8" name="Oval 862"/>
              <p:cNvSpPr>
                <a:spLocks noChangeArrowheads="1"/>
              </p:cNvSpPr>
              <p:nvPr/>
            </p:nvSpPr>
            <p:spPr bwMode="auto">
              <a:xfrm>
                <a:off x="2449"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19" name="Oval 863"/>
              <p:cNvSpPr>
                <a:spLocks noChangeArrowheads="1"/>
              </p:cNvSpPr>
              <p:nvPr/>
            </p:nvSpPr>
            <p:spPr bwMode="auto">
              <a:xfrm>
                <a:off x="2548"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0" name="Oval 864"/>
              <p:cNvSpPr>
                <a:spLocks noChangeArrowheads="1"/>
              </p:cNvSpPr>
              <p:nvPr/>
            </p:nvSpPr>
            <p:spPr bwMode="auto">
              <a:xfrm>
                <a:off x="2575"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1" name="Oval 865"/>
              <p:cNvSpPr>
                <a:spLocks noChangeArrowheads="1"/>
              </p:cNvSpPr>
              <p:nvPr/>
            </p:nvSpPr>
            <p:spPr bwMode="auto">
              <a:xfrm>
                <a:off x="2503"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2" name="Oval 866"/>
              <p:cNvSpPr>
                <a:spLocks noChangeArrowheads="1"/>
              </p:cNvSpPr>
              <p:nvPr/>
            </p:nvSpPr>
            <p:spPr bwMode="auto">
              <a:xfrm>
                <a:off x="2557"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3" name="Oval 867"/>
              <p:cNvSpPr>
                <a:spLocks noChangeArrowheads="1"/>
              </p:cNvSpPr>
              <p:nvPr/>
            </p:nvSpPr>
            <p:spPr bwMode="auto">
              <a:xfrm>
                <a:off x="2647" y="26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4" name="Oval 868"/>
              <p:cNvSpPr>
                <a:spLocks noChangeArrowheads="1"/>
              </p:cNvSpPr>
              <p:nvPr/>
            </p:nvSpPr>
            <p:spPr bwMode="auto">
              <a:xfrm>
                <a:off x="2710" y="262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5" name="Oval 869"/>
              <p:cNvSpPr>
                <a:spLocks noChangeArrowheads="1"/>
              </p:cNvSpPr>
              <p:nvPr/>
            </p:nvSpPr>
            <p:spPr bwMode="auto">
              <a:xfrm>
                <a:off x="2539"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6" name="Oval 870"/>
              <p:cNvSpPr>
                <a:spLocks noChangeArrowheads="1"/>
              </p:cNvSpPr>
              <p:nvPr/>
            </p:nvSpPr>
            <p:spPr bwMode="auto">
              <a:xfrm>
                <a:off x="2674"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7" name="Oval 871"/>
              <p:cNvSpPr>
                <a:spLocks noChangeArrowheads="1"/>
              </p:cNvSpPr>
              <p:nvPr/>
            </p:nvSpPr>
            <p:spPr bwMode="auto">
              <a:xfrm>
                <a:off x="2188"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8" name="Oval 872"/>
              <p:cNvSpPr>
                <a:spLocks noChangeArrowheads="1"/>
              </p:cNvSpPr>
              <p:nvPr/>
            </p:nvSpPr>
            <p:spPr bwMode="auto">
              <a:xfrm>
                <a:off x="2314"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29" name="Oval 873"/>
              <p:cNvSpPr>
                <a:spLocks noChangeArrowheads="1"/>
              </p:cNvSpPr>
              <p:nvPr/>
            </p:nvSpPr>
            <p:spPr bwMode="auto">
              <a:xfrm>
                <a:off x="2557"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0" name="Oval 874"/>
              <p:cNvSpPr>
                <a:spLocks noChangeArrowheads="1"/>
              </p:cNvSpPr>
              <p:nvPr/>
            </p:nvSpPr>
            <p:spPr bwMode="auto">
              <a:xfrm>
                <a:off x="2314"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1" name="Oval 875"/>
              <p:cNvSpPr>
                <a:spLocks noChangeArrowheads="1"/>
              </p:cNvSpPr>
              <p:nvPr/>
            </p:nvSpPr>
            <p:spPr bwMode="auto">
              <a:xfrm>
                <a:off x="2611"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2" name="Oval 876"/>
              <p:cNvSpPr>
                <a:spLocks noChangeArrowheads="1"/>
              </p:cNvSpPr>
              <p:nvPr/>
            </p:nvSpPr>
            <p:spPr bwMode="auto">
              <a:xfrm>
                <a:off x="2431"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3" name="Oval 877"/>
              <p:cNvSpPr>
                <a:spLocks noChangeArrowheads="1"/>
              </p:cNvSpPr>
              <p:nvPr/>
            </p:nvSpPr>
            <p:spPr bwMode="auto">
              <a:xfrm>
                <a:off x="2530"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4" name="Oval 878"/>
              <p:cNvSpPr>
                <a:spLocks noChangeArrowheads="1"/>
              </p:cNvSpPr>
              <p:nvPr/>
            </p:nvSpPr>
            <p:spPr bwMode="auto">
              <a:xfrm>
                <a:off x="2548" y="26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5" name="Oval 879"/>
              <p:cNvSpPr>
                <a:spLocks noChangeArrowheads="1"/>
              </p:cNvSpPr>
              <p:nvPr/>
            </p:nvSpPr>
            <p:spPr bwMode="auto">
              <a:xfrm>
                <a:off x="2530" y="26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6" name="Oval 880"/>
              <p:cNvSpPr>
                <a:spLocks noChangeArrowheads="1"/>
              </p:cNvSpPr>
              <p:nvPr/>
            </p:nvSpPr>
            <p:spPr bwMode="auto">
              <a:xfrm>
                <a:off x="2368" y="26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7" name="Oval 881"/>
              <p:cNvSpPr>
                <a:spLocks noChangeArrowheads="1"/>
              </p:cNvSpPr>
              <p:nvPr/>
            </p:nvSpPr>
            <p:spPr bwMode="auto">
              <a:xfrm>
                <a:off x="2476" y="26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8" name="Oval 882"/>
              <p:cNvSpPr>
                <a:spLocks noChangeArrowheads="1"/>
              </p:cNvSpPr>
              <p:nvPr/>
            </p:nvSpPr>
            <p:spPr bwMode="auto">
              <a:xfrm>
                <a:off x="2449" y="26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39" name="Oval 883"/>
              <p:cNvSpPr>
                <a:spLocks noChangeArrowheads="1"/>
              </p:cNvSpPr>
              <p:nvPr/>
            </p:nvSpPr>
            <p:spPr bwMode="auto">
              <a:xfrm>
                <a:off x="2386" y="26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0" name="Oval 884"/>
              <p:cNvSpPr>
                <a:spLocks noChangeArrowheads="1"/>
              </p:cNvSpPr>
              <p:nvPr/>
            </p:nvSpPr>
            <p:spPr bwMode="auto">
              <a:xfrm>
                <a:off x="2314"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1" name="Oval 885"/>
              <p:cNvSpPr>
                <a:spLocks noChangeArrowheads="1"/>
              </p:cNvSpPr>
              <p:nvPr/>
            </p:nvSpPr>
            <p:spPr bwMode="auto">
              <a:xfrm>
                <a:off x="2458"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2" name="Oval 886"/>
              <p:cNvSpPr>
                <a:spLocks noChangeArrowheads="1"/>
              </p:cNvSpPr>
              <p:nvPr/>
            </p:nvSpPr>
            <p:spPr bwMode="auto">
              <a:xfrm>
                <a:off x="2359"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3" name="Oval 887"/>
              <p:cNvSpPr>
                <a:spLocks noChangeArrowheads="1"/>
              </p:cNvSpPr>
              <p:nvPr/>
            </p:nvSpPr>
            <p:spPr bwMode="auto">
              <a:xfrm>
                <a:off x="2377"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4" name="Oval 888"/>
              <p:cNvSpPr>
                <a:spLocks noChangeArrowheads="1"/>
              </p:cNvSpPr>
              <p:nvPr/>
            </p:nvSpPr>
            <p:spPr bwMode="auto">
              <a:xfrm>
                <a:off x="2467"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5" name="Oval 889"/>
              <p:cNvSpPr>
                <a:spLocks noChangeArrowheads="1"/>
              </p:cNvSpPr>
              <p:nvPr/>
            </p:nvSpPr>
            <p:spPr bwMode="auto">
              <a:xfrm>
                <a:off x="2476"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6" name="Oval 890"/>
              <p:cNvSpPr>
                <a:spLocks noChangeArrowheads="1"/>
              </p:cNvSpPr>
              <p:nvPr/>
            </p:nvSpPr>
            <p:spPr bwMode="auto">
              <a:xfrm>
                <a:off x="2871"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7" name="Oval 891"/>
              <p:cNvSpPr>
                <a:spLocks noChangeArrowheads="1"/>
              </p:cNvSpPr>
              <p:nvPr/>
            </p:nvSpPr>
            <p:spPr bwMode="auto">
              <a:xfrm>
                <a:off x="2476"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8" name="Oval 892"/>
              <p:cNvSpPr>
                <a:spLocks noChangeArrowheads="1"/>
              </p:cNvSpPr>
              <p:nvPr/>
            </p:nvSpPr>
            <p:spPr bwMode="auto">
              <a:xfrm>
                <a:off x="2575"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49" name="Oval 893"/>
              <p:cNvSpPr>
                <a:spLocks noChangeArrowheads="1"/>
              </p:cNvSpPr>
              <p:nvPr/>
            </p:nvSpPr>
            <p:spPr bwMode="auto">
              <a:xfrm>
                <a:off x="2449"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0" name="Oval 894"/>
              <p:cNvSpPr>
                <a:spLocks noChangeArrowheads="1"/>
              </p:cNvSpPr>
              <p:nvPr/>
            </p:nvSpPr>
            <p:spPr bwMode="auto">
              <a:xfrm>
                <a:off x="2458"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1" name="Oval 895"/>
              <p:cNvSpPr>
                <a:spLocks noChangeArrowheads="1"/>
              </p:cNvSpPr>
              <p:nvPr/>
            </p:nvSpPr>
            <p:spPr bwMode="auto">
              <a:xfrm>
                <a:off x="2467"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2" name="Oval 896"/>
              <p:cNvSpPr>
                <a:spLocks noChangeArrowheads="1"/>
              </p:cNvSpPr>
              <p:nvPr/>
            </p:nvSpPr>
            <p:spPr bwMode="auto">
              <a:xfrm>
                <a:off x="2665"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3" name="Oval 897"/>
              <p:cNvSpPr>
                <a:spLocks noChangeArrowheads="1"/>
              </p:cNvSpPr>
              <p:nvPr/>
            </p:nvSpPr>
            <p:spPr bwMode="auto">
              <a:xfrm>
                <a:off x="2278"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4" name="Oval 898"/>
              <p:cNvSpPr>
                <a:spLocks noChangeArrowheads="1"/>
              </p:cNvSpPr>
              <p:nvPr/>
            </p:nvSpPr>
            <p:spPr bwMode="auto">
              <a:xfrm>
                <a:off x="2413"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5" name="Oval 899"/>
              <p:cNvSpPr>
                <a:spLocks noChangeArrowheads="1"/>
              </p:cNvSpPr>
              <p:nvPr/>
            </p:nvSpPr>
            <p:spPr bwMode="auto">
              <a:xfrm>
                <a:off x="2557"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6" name="Oval 900"/>
              <p:cNvSpPr>
                <a:spLocks noChangeArrowheads="1"/>
              </p:cNvSpPr>
              <p:nvPr/>
            </p:nvSpPr>
            <p:spPr bwMode="auto">
              <a:xfrm>
                <a:off x="2602"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7" name="Oval 901"/>
              <p:cNvSpPr>
                <a:spLocks noChangeArrowheads="1"/>
              </p:cNvSpPr>
              <p:nvPr/>
            </p:nvSpPr>
            <p:spPr bwMode="auto">
              <a:xfrm>
                <a:off x="2602" y="25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8" name="Oval 902"/>
              <p:cNvSpPr>
                <a:spLocks noChangeArrowheads="1"/>
              </p:cNvSpPr>
              <p:nvPr/>
            </p:nvSpPr>
            <p:spPr bwMode="auto">
              <a:xfrm>
                <a:off x="2233" y="25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59" name="Oval 903"/>
              <p:cNvSpPr>
                <a:spLocks noChangeArrowheads="1"/>
              </p:cNvSpPr>
              <p:nvPr/>
            </p:nvSpPr>
            <p:spPr bwMode="auto">
              <a:xfrm>
                <a:off x="2305" y="25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0" name="Oval 904"/>
              <p:cNvSpPr>
                <a:spLocks noChangeArrowheads="1"/>
              </p:cNvSpPr>
              <p:nvPr/>
            </p:nvSpPr>
            <p:spPr bwMode="auto">
              <a:xfrm>
                <a:off x="2458" y="25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1" name="Oval 905"/>
              <p:cNvSpPr>
                <a:spLocks noChangeArrowheads="1"/>
              </p:cNvSpPr>
              <p:nvPr/>
            </p:nvSpPr>
            <p:spPr bwMode="auto">
              <a:xfrm>
                <a:off x="2512" y="25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2" name="Oval 906"/>
              <p:cNvSpPr>
                <a:spLocks noChangeArrowheads="1"/>
              </p:cNvSpPr>
              <p:nvPr/>
            </p:nvSpPr>
            <p:spPr bwMode="auto">
              <a:xfrm>
                <a:off x="2539" y="25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3" name="Oval 907"/>
              <p:cNvSpPr>
                <a:spLocks noChangeArrowheads="1"/>
              </p:cNvSpPr>
              <p:nvPr/>
            </p:nvSpPr>
            <p:spPr bwMode="auto">
              <a:xfrm>
                <a:off x="2251" y="25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4" name="Oval 908"/>
              <p:cNvSpPr>
                <a:spLocks noChangeArrowheads="1"/>
              </p:cNvSpPr>
              <p:nvPr/>
            </p:nvSpPr>
            <p:spPr bwMode="auto">
              <a:xfrm>
                <a:off x="2539" y="25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5" name="Oval 909"/>
              <p:cNvSpPr>
                <a:spLocks noChangeArrowheads="1"/>
              </p:cNvSpPr>
              <p:nvPr/>
            </p:nvSpPr>
            <p:spPr bwMode="auto">
              <a:xfrm>
                <a:off x="2341"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6" name="Oval 910"/>
              <p:cNvSpPr>
                <a:spLocks noChangeArrowheads="1"/>
              </p:cNvSpPr>
              <p:nvPr/>
            </p:nvSpPr>
            <p:spPr bwMode="auto">
              <a:xfrm>
                <a:off x="2386"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7" name="Oval 911"/>
              <p:cNvSpPr>
                <a:spLocks noChangeArrowheads="1"/>
              </p:cNvSpPr>
              <p:nvPr/>
            </p:nvSpPr>
            <p:spPr bwMode="auto">
              <a:xfrm>
                <a:off x="2512"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8" name="Oval 912"/>
              <p:cNvSpPr>
                <a:spLocks noChangeArrowheads="1"/>
              </p:cNvSpPr>
              <p:nvPr/>
            </p:nvSpPr>
            <p:spPr bwMode="auto">
              <a:xfrm>
                <a:off x="2251"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69" name="Oval 913"/>
              <p:cNvSpPr>
                <a:spLocks noChangeArrowheads="1"/>
              </p:cNvSpPr>
              <p:nvPr/>
            </p:nvSpPr>
            <p:spPr bwMode="auto">
              <a:xfrm>
                <a:off x="2395"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0" name="Oval 914"/>
              <p:cNvSpPr>
                <a:spLocks noChangeArrowheads="1"/>
              </p:cNvSpPr>
              <p:nvPr/>
            </p:nvSpPr>
            <p:spPr bwMode="auto">
              <a:xfrm>
                <a:off x="2503"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1" name="Oval 915"/>
              <p:cNvSpPr>
                <a:spLocks noChangeArrowheads="1"/>
              </p:cNvSpPr>
              <p:nvPr/>
            </p:nvSpPr>
            <p:spPr bwMode="auto">
              <a:xfrm>
                <a:off x="2557"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2" name="Oval 916"/>
              <p:cNvSpPr>
                <a:spLocks noChangeArrowheads="1"/>
              </p:cNvSpPr>
              <p:nvPr/>
            </p:nvSpPr>
            <p:spPr bwMode="auto">
              <a:xfrm>
                <a:off x="2593"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3" name="Oval 917"/>
              <p:cNvSpPr>
                <a:spLocks noChangeArrowheads="1"/>
              </p:cNvSpPr>
              <p:nvPr/>
            </p:nvSpPr>
            <p:spPr bwMode="auto">
              <a:xfrm>
                <a:off x="2377"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4" name="Oval 918"/>
              <p:cNvSpPr>
                <a:spLocks noChangeArrowheads="1"/>
              </p:cNvSpPr>
              <p:nvPr/>
            </p:nvSpPr>
            <p:spPr bwMode="auto">
              <a:xfrm>
                <a:off x="2467"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5" name="Oval 919"/>
              <p:cNvSpPr>
                <a:spLocks noChangeArrowheads="1"/>
              </p:cNvSpPr>
              <p:nvPr/>
            </p:nvSpPr>
            <p:spPr bwMode="auto">
              <a:xfrm>
                <a:off x="2539"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6" name="Oval 920"/>
              <p:cNvSpPr>
                <a:spLocks noChangeArrowheads="1"/>
              </p:cNvSpPr>
              <p:nvPr/>
            </p:nvSpPr>
            <p:spPr bwMode="auto">
              <a:xfrm>
                <a:off x="2638" y="25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7" name="Oval 921"/>
              <p:cNvSpPr>
                <a:spLocks noChangeArrowheads="1"/>
              </p:cNvSpPr>
              <p:nvPr/>
            </p:nvSpPr>
            <p:spPr bwMode="auto">
              <a:xfrm>
                <a:off x="2161"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8" name="Oval 922"/>
              <p:cNvSpPr>
                <a:spLocks noChangeArrowheads="1"/>
              </p:cNvSpPr>
              <p:nvPr/>
            </p:nvSpPr>
            <p:spPr bwMode="auto">
              <a:xfrm>
                <a:off x="2512"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79" name="Oval 923"/>
              <p:cNvSpPr>
                <a:spLocks noChangeArrowheads="1"/>
              </p:cNvSpPr>
              <p:nvPr/>
            </p:nvSpPr>
            <p:spPr bwMode="auto">
              <a:xfrm>
                <a:off x="2359"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0" name="Oval 924"/>
              <p:cNvSpPr>
                <a:spLocks noChangeArrowheads="1"/>
              </p:cNvSpPr>
              <p:nvPr/>
            </p:nvSpPr>
            <p:spPr bwMode="auto">
              <a:xfrm>
                <a:off x="2395"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1" name="Oval 925"/>
              <p:cNvSpPr>
                <a:spLocks noChangeArrowheads="1"/>
              </p:cNvSpPr>
              <p:nvPr/>
            </p:nvSpPr>
            <p:spPr bwMode="auto">
              <a:xfrm>
                <a:off x="2620"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2" name="Oval 926"/>
              <p:cNvSpPr>
                <a:spLocks noChangeArrowheads="1"/>
              </p:cNvSpPr>
              <p:nvPr/>
            </p:nvSpPr>
            <p:spPr bwMode="auto">
              <a:xfrm>
                <a:off x="2665"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3" name="Oval 927"/>
              <p:cNvSpPr>
                <a:spLocks noChangeArrowheads="1"/>
              </p:cNvSpPr>
              <p:nvPr/>
            </p:nvSpPr>
            <p:spPr bwMode="auto">
              <a:xfrm>
                <a:off x="2260"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4" name="Oval 928"/>
              <p:cNvSpPr>
                <a:spLocks noChangeArrowheads="1"/>
              </p:cNvSpPr>
              <p:nvPr/>
            </p:nvSpPr>
            <p:spPr bwMode="auto">
              <a:xfrm>
                <a:off x="2440"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5" name="Oval 929"/>
              <p:cNvSpPr>
                <a:spLocks noChangeArrowheads="1"/>
              </p:cNvSpPr>
              <p:nvPr/>
            </p:nvSpPr>
            <p:spPr bwMode="auto">
              <a:xfrm>
                <a:off x="2422"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6" name="Oval 930"/>
              <p:cNvSpPr>
                <a:spLocks noChangeArrowheads="1"/>
              </p:cNvSpPr>
              <p:nvPr/>
            </p:nvSpPr>
            <p:spPr bwMode="auto">
              <a:xfrm>
                <a:off x="2458"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7" name="Oval 931"/>
              <p:cNvSpPr>
                <a:spLocks noChangeArrowheads="1"/>
              </p:cNvSpPr>
              <p:nvPr/>
            </p:nvSpPr>
            <p:spPr bwMode="auto">
              <a:xfrm>
                <a:off x="2485" y="25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8" name="Oval 932"/>
              <p:cNvSpPr>
                <a:spLocks noChangeArrowheads="1"/>
              </p:cNvSpPr>
              <p:nvPr/>
            </p:nvSpPr>
            <p:spPr bwMode="auto">
              <a:xfrm>
                <a:off x="2449"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89" name="Oval 933"/>
              <p:cNvSpPr>
                <a:spLocks noChangeArrowheads="1"/>
              </p:cNvSpPr>
              <p:nvPr/>
            </p:nvSpPr>
            <p:spPr bwMode="auto">
              <a:xfrm>
                <a:off x="2467"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0" name="Oval 934"/>
              <p:cNvSpPr>
                <a:spLocks noChangeArrowheads="1"/>
              </p:cNvSpPr>
              <p:nvPr/>
            </p:nvSpPr>
            <p:spPr bwMode="auto">
              <a:xfrm>
                <a:off x="2350"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1" name="Oval 935"/>
              <p:cNvSpPr>
                <a:spLocks noChangeArrowheads="1"/>
              </p:cNvSpPr>
              <p:nvPr/>
            </p:nvSpPr>
            <p:spPr bwMode="auto">
              <a:xfrm>
                <a:off x="2467"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2" name="Oval 936"/>
              <p:cNvSpPr>
                <a:spLocks noChangeArrowheads="1"/>
              </p:cNvSpPr>
              <p:nvPr/>
            </p:nvSpPr>
            <p:spPr bwMode="auto">
              <a:xfrm>
                <a:off x="2431"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3" name="Oval 937"/>
              <p:cNvSpPr>
                <a:spLocks noChangeArrowheads="1"/>
              </p:cNvSpPr>
              <p:nvPr/>
            </p:nvSpPr>
            <p:spPr bwMode="auto">
              <a:xfrm>
                <a:off x="2503"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4" name="Oval 938"/>
              <p:cNvSpPr>
                <a:spLocks noChangeArrowheads="1"/>
              </p:cNvSpPr>
              <p:nvPr/>
            </p:nvSpPr>
            <p:spPr bwMode="auto">
              <a:xfrm>
                <a:off x="2341"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5" name="Oval 939"/>
              <p:cNvSpPr>
                <a:spLocks noChangeArrowheads="1"/>
              </p:cNvSpPr>
              <p:nvPr/>
            </p:nvSpPr>
            <p:spPr bwMode="auto">
              <a:xfrm>
                <a:off x="2413"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6" name="Oval 940"/>
              <p:cNvSpPr>
                <a:spLocks noChangeArrowheads="1"/>
              </p:cNvSpPr>
              <p:nvPr/>
            </p:nvSpPr>
            <p:spPr bwMode="auto">
              <a:xfrm>
                <a:off x="2620" y="25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7" name="Oval 941"/>
              <p:cNvSpPr>
                <a:spLocks noChangeArrowheads="1"/>
              </p:cNvSpPr>
              <p:nvPr/>
            </p:nvSpPr>
            <p:spPr bwMode="auto">
              <a:xfrm>
                <a:off x="2341"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8" name="Oval 942"/>
              <p:cNvSpPr>
                <a:spLocks noChangeArrowheads="1"/>
              </p:cNvSpPr>
              <p:nvPr/>
            </p:nvSpPr>
            <p:spPr bwMode="auto">
              <a:xfrm>
                <a:off x="2422"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299" name="Oval 943"/>
              <p:cNvSpPr>
                <a:spLocks noChangeArrowheads="1"/>
              </p:cNvSpPr>
              <p:nvPr/>
            </p:nvSpPr>
            <p:spPr bwMode="auto">
              <a:xfrm>
                <a:off x="2566"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0" name="Oval 944"/>
              <p:cNvSpPr>
                <a:spLocks noChangeArrowheads="1"/>
              </p:cNvSpPr>
              <p:nvPr/>
            </p:nvSpPr>
            <p:spPr bwMode="auto">
              <a:xfrm>
                <a:off x="2701" y="254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1" name="Oval 945"/>
              <p:cNvSpPr>
                <a:spLocks noChangeArrowheads="1"/>
              </p:cNvSpPr>
              <p:nvPr/>
            </p:nvSpPr>
            <p:spPr bwMode="auto">
              <a:xfrm>
                <a:off x="2386"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2" name="Oval 946"/>
              <p:cNvSpPr>
                <a:spLocks noChangeArrowheads="1"/>
              </p:cNvSpPr>
              <p:nvPr/>
            </p:nvSpPr>
            <p:spPr bwMode="auto">
              <a:xfrm>
                <a:off x="2494"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3" name="Oval 947"/>
              <p:cNvSpPr>
                <a:spLocks noChangeArrowheads="1"/>
              </p:cNvSpPr>
              <p:nvPr/>
            </p:nvSpPr>
            <p:spPr bwMode="auto">
              <a:xfrm>
                <a:off x="2557"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4" name="Oval 948"/>
              <p:cNvSpPr>
                <a:spLocks noChangeArrowheads="1"/>
              </p:cNvSpPr>
              <p:nvPr/>
            </p:nvSpPr>
            <p:spPr bwMode="auto">
              <a:xfrm>
                <a:off x="2737" y="254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5" name="Oval 949"/>
              <p:cNvSpPr>
                <a:spLocks noChangeArrowheads="1"/>
              </p:cNvSpPr>
              <p:nvPr/>
            </p:nvSpPr>
            <p:spPr bwMode="auto">
              <a:xfrm>
                <a:off x="2287"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6" name="Oval 950"/>
              <p:cNvSpPr>
                <a:spLocks noChangeArrowheads="1"/>
              </p:cNvSpPr>
              <p:nvPr/>
            </p:nvSpPr>
            <p:spPr bwMode="auto">
              <a:xfrm>
                <a:off x="2593"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7" name="Oval 951"/>
              <p:cNvSpPr>
                <a:spLocks noChangeArrowheads="1"/>
              </p:cNvSpPr>
              <p:nvPr/>
            </p:nvSpPr>
            <p:spPr bwMode="auto">
              <a:xfrm>
                <a:off x="2485"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8" name="Oval 952"/>
              <p:cNvSpPr>
                <a:spLocks noChangeArrowheads="1"/>
              </p:cNvSpPr>
              <p:nvPr/>
            </p:nvSpPr>
            <p:spPr bwMode="auto">
              <a:xfrm>
                <a:off x="2602" y="25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09" name="Oval 953"/>
              <p:cNvSpPr>
                <a:spLocks noChangeArrowheads="1"/>
              </p:cNvSpPr>
              <p:nvPr/>
            </p:nvSpPr>
            <p:spPr bwMode="auto">
              <a:xfrm>
                <a:off x="2503"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0" name="Oval 954"/>
              <p:cNvSpPr>
                <a:spLocks noChangeArrowheads="1"/>
              </p:cNvSpPr>
              <p:nvPr/>
            </p:nvSpPr>
            <p:spPr bwMode="auto">
              <a:xfrm>
                <a:off x="2548"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1" name="Oval 955"/>
              <p:cNvSpPr>
                <a:spLocks noChangeArrowheads="1"/>
              </p:cNvSpPr>
              <p:nvPr/>
            </p:nvSpPr>
            <p:spPr bwMode="auto">
              <a:xfrm>
                <a:off x="2620"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2" name="Oval 956"/>
              <p:cNvSpPr>
                <a:spLocks noChangeArrowheads="1"/>
              </p:cNvSpPr>
              <p:nvPr/>
            </p:nvSpPr>
            <p:spPr bwMode="auto">
              <a:xfrm>
                <a:off x="2692"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3" name="Oval 957"/>
              <p:cNvSpPr>
                <a:spLocks noChangeArrowheads="1"/>
              </p:cNvSpPr>
              <p:nvPr/>
            </p:nvSpPr>
            <p:spPr bwMode="auto">
              <a:xfrm>
                <a:off x="2206"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4" name="Oval 958"/>
              <p:cNvSpPr>
                <a:spLocks noChangeArrowheads="1"/>
              </p:cNvSpPr>
              <p:nvPr/>
            </p:nvSpPr>
            <p:spPr bwMode="auto">
              <a:xfrm>
                <a:off x="2449"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5" name="Oval 959"/>
              <p:cNvSpPr>
                <a:spLocks noChangeArrowheads="1"/>
              </p:cNvSpPr>
              <p:nvPr/>
            </p:nvSpPr>
            <p:spPr bwMode="auto">
              <a:xfrm>
                <a:off x="2602"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6" name="Oval 960"/>
              <p:cNvSpPr>
                <a:spLocks noChangeArrowheads="1"/>
              </p:cNvSpPr>
              <p:nvPr/>
            </p:nvSpPr>
            <p:spPr bwMode="auto">
              <a:xfrm>
                <a:off x="2269"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7" name="Oval 961"/>
              <p:cNvSpPr>
                <a:spLocks noChangeArrowheads="1"/>
              </p:cNvSpPr>
              <p:nvPr/>
            </p:nvSpPr>
            <p:spPr bwMode="auto">
              <a:xfrm>
                <a:off x="2503"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8" name="Oval 962"/>
              <p:cNvSpPr>
                <a:spLocks noChangeArrowheads="1"/>
              </p:cNvSpPr>
              <p:nvPr/>
            </p:nvSpPr>
            <p:spPr bwMode="auto">
              <a:xfrm>
                <a:off x="2386"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19" name="Oval 963"/>
              <p:cNvSpPr>
                <a:spLocks noChangeArrowheads="1"/>
              </p:cNvSpPr>
              <p:nvPr/>
            </p:nvSpPr>
            <p:spPr bwMode="auto">
              <a:xfrm>
                <a:off x="2386"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0" name="Oval 964"/>
              <p:cNvSpPr>
                <a:spLocks noChangeArrowheads="1"/>
              </p:cNvSpPr>
              <p:nvPr/>
            </p:nvSpPr>
            <p:spPr bwMode="auto">
              <a:xfrm>
                <a:off x="2638" y="25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1" name="Oval 965"/>
              <p:cNvSpPr>
                <a:spLocks noChangeArrowheads="1"/>
              </p:cNvSpPr>
              <p:nvPr/>
            </p:nvSpPr>
            <p:spPr bwMode="auto">
              <a:xfrm>
                <a:off x="2512" y="25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2" name="Oval 966"/>
              <p:cNvSpPr>
                <a:spLocks noChangeArrowheads="1"/>
              </p:cNvSpPr>
              <p:nvPr/>
            </p:nvSpPr>
            <p:spPr bwMode="auto">
              <a:xfrm>
                <a:off x="2521" y="25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3" name="Oval 967"/>
              <p:cNvSpPr>
                <a:spLocks noChangeArrowheads="1"/>
              </p:cNvSpPr>
              <p:nvPr/>
            </p:nvSpPr>
            <p:spPr bwMode="auto">
              <a:xfrm>
                <a:off x="2647" y="25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4" name="Oval 968"/>
              <p:cNvSpPr>
                <a:spLocks noChangeArrowheads="1"/>
              </p:cNvSpPr>
              <p:nvPr/>
            </p:nvSpPr>
            <p:spPr bwMode="auto">
              <a:xfrm>
                <a:off x="2332" y="25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5" name="Oval 969"/>
              <p:cNvSpPr>
                <a:spLocks noChangeArrowheads="1"/>
              </p:cNvSpPr>
              <p:nvPr/>
            </p:nvSpPr>
            <p:spPr bwMode="auto">
              <a:xfrm>
                <a:off x="2593" y="25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6" name="Oval 970"/>
              <p:cNvSpPr>
                <a:spLocks noChangeArrowheads="1"/>
              </p:cNvSpPr>
              <p:nvPr/>
            </p:nvSpPr>
            <p:spPr bwMode="auto">
              <a:xfrm>
                <a:off x="2332"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7" name="Oval 971"/>
              <p:cNvSpPr>
                <a:spLocks noChangeArrowheads="1"/>
              </p:cNvSpPr>
              <p:nvPr/>
            </p:nvSpPr>
            <p:spPr bwMode="auto">
              <a:xfrm>
                <a:off x="2350"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8" name="Oval 972"/>
              <p:cNvSpPr>
                <a:spLocks noChangeArrowheads="1"/>
              </p:cNvSpPr>
              <p:nvPr/>
            </p:nvSpPr>
            <p:spPr bwMode="auto">
              <a:xfrm>
                <a:off x="2422"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29" name="Oval 973"/>
              <p:cNvSpPr>
                <a:spLocks noChangeArrowheads="1"/>
              </p:cNvSpPr>
              <p:nvPr/>
            </p:nvSpPr>
            <p:spPr bwMode="auto">
              <a:xfrm>
                <a:off x="2458"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0" name="Oval 974"/>
              <p:cNvSpPr>
                <a:spLocks noChangeArrowheads="1"/>
              </p:cNvSpPr>
              <p:nvPr/>
            </p:nvSpPr>
            <p:spPr bwMode="auto">
              <a:xfrm>
                <a:off x="2647"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1" name="Oval 975"/>
              <p:cNvSpPr>
                <a:spLocks noChangeArrowheads="1"/>
              </p:cNvSpPr>
              <p:nvPr/>
            </p:nvSpPr>
            <p:spPr bwMode="auto">
              <a:xfrm>
                <a:off x="2134"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2" name="Oval 976"/>
              <p:cNvSpPr>
                <a:spLocks noChangeArrowheads="1"/>
              </p:cNvSpPr>
              <p:nvPr/>
            </p:nvSpPr>
            <p:spPr bwMode="auto">
              <a:xfrm>
                <a:off x="2817"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3" name="Oval 977"/>
              <p:cNvSpPr>
                <a:spLocks noChangeArrowheads="1"/>
              </p:cNvSpPr>
              <p:nvPr/>
            </p:nvSpPr>
            <p:spPr bwMode="auto">
              <a:xfrm>
                <a:off x="2458"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4" name="Oval 978"/>
              <p:cNvSpPr>
                <a:spLocks noChangeArrowheads="1"/>
              </p:cNvSpPr>
              <p:nvPr/>
            </p:nvSpPr>
            <p:spPr bwMode="auto">
              <a:xfrm>
                <a:off x="2422"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5" name="Oval 979"/>
              <p:cNvSpPr>
                <a:spLocks noChangeArrowheads="1"/>
              </p:cNvSpPr>
              <p:nvPr/>
            </p:nvSpPr>
            <p:spPr bwMode="auto">
              <a:xfrm>
                <a:off x="2593"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6" name="Oval 980"/>
              <p:cNvSpPr>
                <a:spLocks noChangeArrowheads="1"/>
              </p:cNvSpPr>
              <p:nvPr/>
            </p:nvSpPr>
            <p:spPr bwMode="auto">
              <a:xfrm>
                <a:off x="2620"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7" name="Oval 981"/>
              <p:cNvSpPr>
                <a:spLocks noChangeArrowheads="1"/>
              </p:cNvSpPr>
              <p:nvPr/>
            </p:nvSpPr>
            <p:spPr bwMode="auto">
              <a:xfrm>
                <a:off x="2251"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8" name="Oval 982"/>
              <p:cNvSpPr>
                <a:spLocks noChangeArrowheads="1"/>
              </p:cNvSpPr>
              <p:nvPr/>
            </p:nvSpPr>
            <p:spPr bwMode="auto">
              <a:xfrm>
                <a:off x="3024" y="25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39" name="Oval 983"/>
              <p:cNvSpPr>
                <a:spLocks noChangeArrowheads="1"/>
              </p:cNvSpPr>
              <p:nvPr/>
            </p:nvSpPr>
            <p:spPr bwMode="auto">
              <a:xfrm>
                <a:off x="2323" y="25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0" name="Oval 984"/>
              <p:cNvSpPr>
                <a:spLocks noChangeArrowheads="1"/>
              </p:cNvSpPr>
              <p:nvPr/>
            </p:nvSpPr>
            <p:spPr bwMode="auto">
              <a:xfrm>
                <a:off x="2647" y="25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1" name="Oval 985"/>
              <p:cNvSpPr>
                <a:spLocks noChangeArrowheads="1"/>
              </p:cNvSpPr>
              <p:nvPr/>
            </p:nvSpPr>
            <p:spPr bwMode="auto">
              <a:xfrm>
                <a:off x="2548" y="25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2" name="Oval 986"/>
              <p:cNvSpPr>
                <a:spLocks noChangeArrowheads="1"/>
              </p:cNvSpPr>
              <p:nvPr/>
            </p:nvSpPr>
            <p:spPr bwMode="auto">
              <a:xfrm>
                <a:off x="2710" y="250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3" name="Oval 987"/>
              <p:cNvSpPr>
                <a:spLocks noChangeArrowheads="1"/>
              </p:cNvSpPr>
              <p:nvPr/>
            </p:nvSpPr>
            <p:spPr bwMode="auto">
              <a:xfrm>
                <a:off x="2763" y="25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4" name="Oval 988"/>
              <p:cNvSpPr>
                <a:spLocks noChangeArrowheads="1"/>
              </p:cNvSpPr>
              <p:nvPr/>
            </p:nvSpPr>
            <p:spPr bwMode="auto">
              <a:xfrm>
                <a:off x="2359" y="25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5" name="Oval 989"/>
              <p:cNvSpPr>
                <a:spLocks noChangeArrowheads="1"/>
              </p:cNvSpPr>
              <p:nvPr/>
            </p:nvSpPr>
            <p:spPr bwMode="auto">
              <a:xfrm>
                <a:off x="2593" y="25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6" name="Oval 990"/>
              <p:cNvSpPr>
                <a:spLocks noChangeArrowheads="1"/>
              </p:cNvSpPr>
              <p:nvPr/>
            </p:nvSpPr>
            <p:spPr bwMode="auto">
              <a:xfrm>
                <a:off x="2440" y="24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7" name="Oval 991"/>
              <p:cNvSpPr>
                <a:spLocks noChangeArrowheads="1"/>
              </p:cNvSpPr>
              <p:nvPr/>
            </p:nvSpPr>
            <p:spPr bwMode="auto">
              <a:xfrm>
                <a:off x="2323" y="24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8" name="Oval 992"/>
              <p:cNvSpPr>
                <a:spLocks noChangeArrowheads="1"/>
              </p:cNvSpPr>
              <p:nvPr/>
            </p:nvSpPr>
            <p:spPr bwMode="auto">
              <a:xfrm>
                <a:off x="2377" y="24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49" name="Oval 993"/>
              <p:cNvSpPr>
                <a:spLocks noChangeArrowheads="1"/>
              </p:cNvSpPr>
              <p:nvPr/>
            </p:nvSpPr>
            <p:spPr bwMode="auto">
              <a:xfrm>
                <a:off x="2593" y="24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0" name="Oval 994"/>
              <p:cNvSpPr>
                <a:spLocks noChangeArrowheads="1"/>
              </p:cNvSpPr>
              <p:nvPr/>
            </p:nvSpPr>
            <p:spPr bwMode="auto">
              <a:xfrm>
                <a:off x="2629" y="24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1" name="Oval 995"/>
              <p:cNvSpPr>
                <a:spLocks noChangeArrowheads="1"/>
              </p:cNvSpPr>
              <p:nvPr/>
            </p:nvSpPr>
            <p:spPr bwMode="auto">
              <a:xfrm>
                <a:off x="2503" y="24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2" name="Oval 996"/>
              <p:cNvSpPr>
                <a:spLocks noChangeArrowheads="1"/>
              </p:cNvSpPr>
              <p:nvPr/>
            </p:nvSpPr>
            <p:spPr bwMode="auto">
              <a:xfrm>
                <a:off x="2817" y="24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3" name="Oval 997"/>
              <p:cNvSpPr>
                <a:spLocks noChangeArrowheads="1"/>
              </p:cNvSpPr>
              <p:nvPr/>
            </p:nvSpPr>
            <p:spPr bwMode="auto">
              <a:xfrm>
                <a:off x="2368"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4" name="Oval 998"/>
              <p:cNvSpPr>
                <a:spLocks noChangeArrowheads="1"/>
              </p:cNvSpPr>
              <p:nvPr/>
            </p:nvSpPr>
            <p:spPr bwMode="auto">
              <a:xfrm>
                <a:off x="2440"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5" name="Oval 999"/>
              <p:cNvSpPr>
                <a:spLocks noChangeArrowheads="1"/>
              </p:cNvSpPr>
              <p:nvPr/>
            </p:nvSpPr>
            <p:spPr bwMode="auto">
              <a:xfrm>
                <a:off x="2467"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6" name="Oval 1000"/>
              <p:cNvSpPr>
                <a:spLocks noChangeArrowheads="1"/>
              </p:cNvSpPr>
              <p:nvPr/>
            </p:nvSpPr>
            <p:spPr bwMode="auto">
              <a:xfrm>
                <a:off x="2611"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7" name="Oval 1001"/>
              <p:cNvSpPr>
                <a:spLocks noChangeArrowheads="1"/>
              </p:cNvSpPr>
              <p:nvPr/>
            </p:nvSpPr>
            <p:spPr bwMode="auto">
              <a:xfrm>
                <a:off x="2494"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8" name="Oval 1002"/>
              <p:cNvSpPr>
                <a:spLocks noChangeArrowheads="1"/>
              </p:cNvSpPr>
              <p:nvPr/>
            </p:nvSpPr>
            <p:spPr bwMode="auto">
              <a:xfrm>
                <a:off x="2512"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59" name="Oval 1003"/>
              <p:cNvSpPr>
                <a:spLocks noChangeArrowheads="1"/>
              </p:cNvSpPr>
              <p:nvPr/>
            </p:nvSpPr>
            <p:spPr bwMode="auto">
              <a:xfrm>
                <a:off x="2395"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60" name="Oval 1004"/>
              <p:cNvSpPr>
                <a:spLocks noChangeArrowheads="1"/>
              </p:cNvSpPr>
              <p:nvPr/>
            </p:nvSpPr>
            <p:spPr bwMode="auto">
              <a:xfrm>
                <a:off x="2458"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61" name="Oval 1005"/>
              <p:cNvSpPr>
                <a:spLocks noChangeArrowheads="1"/>
              </p:cNvSpPr>
              <p:nvPr/>
            </p:nvSpPr>
            <p:spPr bwMode="auto">
              <a:xfrm>
                <a:off x="2548"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62" name="Oval 1006"/>
              <p:cNvSpPr>
                <a:spLocks noChangeArrowheads="1"/>
              </p:cNvSpPr>
              <p:nvPr/>
            </p:nvSpPr>
            <p:spPr bwMode="auto">
              <a:xfrm>
                <a:off x="2862"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63" name="Oval 1007"/>
              <p:cNvSpPr>
                <a:spLocks noChangeArrowheads="1"/>
              </p:cNvSpPr>
              <p:nvPr/>
            </p:nvSpPr>
            <p:spPr bwMode="auto">
              <a:xfrm>
                <a:off x="2997"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64" name="Oval 1008"/>
              <p:cNvSpPr>
                <a:spLocks noChangeArrowheads="1"/>
              </p:cNvSpPr>
              <p:nvPr/>
            </p:nvSpPr>
            <p:spPr bwMode="auto">
              <a:xfrm>
                <a:off x="2395"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65" name="Oval 1009"/>
              <p:cNvSpPr>
                <a:spLocks noChangeArrowheads="1"/>
              </p:cNvSpPr>
              <p:nvPr/>
            </p:nvSpPr>
            <p:spPr bwMode="auto">
              <a:xfrm>
                <a:off x="2449"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366" name="Oval 1010"/>
              <p:cNvSpPr>
                <a:spLocks noChangeArrowheads="1"/>
              </p:cNvSpPr>
              <p:nvPr/>
            </p:nvSpPr>
            <p:spPr bwMode="auto">
              <a:xfrm>
                <a:off x="2431"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grpSp>
        <p:grpSp>
          <p:nvGrpSpPr>
            <p:cNvPr id="8" name="Group 1011"/>
            <p:cNvGrpSpPr>
              <a:grpSpLocks/>
            </p:cNvGrpSpPr>
            <p:nvPr/>
          </p:nvGrpSpPr>
          <p:grpSpPr bwMode="auto">
            <a:xfrm>
              <a:off x="2432" y="2188"/>
              <a:ext cx="1247" cy="384"/>
              <a:chOff x="2224" y="2240"/>
              <a:chExt cx="1115" cy="290"/>
            </a:xfrm>
          </p:grpSpPr>
          <p:sp>
            <p:nvSpPr>
              <p:cNvPr id="582967" name="Oval 1012"/>
              <p:cNvSpPr>
                <a:spLocks noChangeArrowheads="1"/>
              </p:cNvSpPr>
              <p:nvPr/>
            </p:nvSpPr>
            <p:spPr bwMode="auto">
              <a:xfrm>
                <a:off x="2467"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68" name="Oval 1013"/>
              <p:cNvSpPr>
                <a:spLocks noChangeArrowheads="1"/>
              </p:cNvSpPr>
              <p:nvPr/>
            </p:nvSpPr>
            <p:spPr bwMode="auto">
              <a:xfrm>
                <a:off x="2674"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69" name="Oval 1014"/>
              <p:cNvSpPr>
                <a:spLocks noChangeArrowheads="1"/>
              </p:cNvSpPr>
              <p:nvPr/>
            </p:nvSpPr>
            <p:spPr bwMode="auto">
              <a:xfrm>
                <a:off x="2754"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0" name="Oval 1015"/>
              <p:cNvSpPr>
                <a:spLocks noChangeArrowheads="1"/>
              </p:cNvSpPr>
              <p:nvPr/>
            </p:nvSpPr>
            <p:spPr bwMode="auto">
              <a:xfrm>
                <a:off x="2790" y="24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1" name="Oval 1016"/>
              <p:cNvSpPr>
                <a:spLocks noChangeArrowheads="1"/>
              </p:cNvSpPr>
              <p:nvPr/>
            </p:nvSpPr>
            <p:spPr bwMode="auto">
              <a:xfrm>
                <a:off x="2224"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2" name="Oval 1017"/>
              <p:cNvSpPr>
                <a:spLocks noChangeArrowheads="1"/>
              </p:cNvSpPr>
              <p:nvPr/>
            </p:nvSpPr>
            <p:spPr bwMode="auto">
              <a:xfrm>
                <a:off x="2629"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3" name="Oval 1018"/>
              <p:cNvSpPr>
                <a:spLocks noChangeArrowheads="1"/>
              </p:cNvSpPr>
              <p:nvPr/>
            </p:nvSpPr>
            <p:spPr bwMode="auto">
              <a:xfrm>
                <a:off x="2647"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4" name="Oval 1019"/>
              <p:cNvSpPr>
                <a:spLocks noChangeArrowheads="1"/>
              </p:cNvSpPr>
              <p:nvPr/>
            </p:nvSpPr>
            <p:spPr bwMode="auto">
              <a:xfrm>
                <a:off x="2754"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5" name="Oval 1020"/>
              <p:cNvSpPr>
                <a:spLocks noChangeArrowheads="1"/>
              </p:cNvSpPr>
              <p:nvPr/>
            </p:nvSpPr>
            <p:spPr bwMode="auto">
              <a:xfrm>
                <a:off x="2772"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6" name="Oval 1021"/>
              <p:cNvSpPr>
                <a:spLocks noChangeArrowheads="1"/>
              </p:cNvSpPr>
              <p:nvPr/>
            </p:nvSpPr>
            <p:spPr bwMode="auto">
              <a:xfrm>
                <a:off x="2844"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7" name="Oval 1022"/>
              <p:cNvSpPr>
                <a:spLocks noChangeArrowheads="1"/>
              </p:cNvSpPr>
              <p:nvPr/>
            </p:nvSpPr>
            <p:spPr bwMode="auto">
              <a:xfrm>
                <a:off x="2368"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8" name="Oval 1023"/>
              <p:cNvSpPr>
                <a:spLocks noChangeArrowheads="1"/>
              </p:cNvSpPr>
              <p:nvPr/>
            </p:nvSpPr>
            <p:spPr bwMode="auto">
              <a:xfrm>
                <a:off x="2593"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79" name="Oval 0"/>
              <p:cNvSpPr>
                <a:spLocks noChangeArrowheads="1"/>
              </p:cNvSpPr>
              <p:nvPr/>
            </p:nvSpPr>
            <p:spPr bwMode="auto">
              <a:xfrm>
                <a:off x="2620" y="24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0" name="Oval 1"/>
              <p:cNvSpPr>
                <a:spLocks noChangeArrowheads="1"/>
              </p:cNvSpPr>
              <p:nvPr/>
            </p:nvSpPr>
            <p:spPr bwMode="auto">
              <a:xfrm>
                <a:off x="2287"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1" name="Oval 2"/>
              <p:cNvSpPr>
                <a:spLocks noChangeArrowheads="1"/>
              </p:cNvSpPr>
              <p:nvPr/>
            </p:nvSpPr>
            <p:spPr bwMode="auto">
              <a:xfrm>
                <a:off x="2341"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2" name="Oval 3"/>
              <p:cNvSpPr>
                <a:spLocks noChangeArrowheads="1"/>
              </p:cNvSpPr>
              <p:nvPr/>
            </p:nvSpPr>
            <p:spPr bwMode="auto">
              <a:xfrm>
                <a:off x="2494"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3" name="Oval 4"/>
              <p:cNvSpPr>
                <a:spLocks noChangeArrowheads="1"/>
              </p:cNvSpPr>
              <p:nvPr/>
            </p:nvSpPr>
            <p:spPr bwMode="auto">
              <a:xfrm>
                <a:off x="2530"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4" name="Oval 5"/>
              <p:cNvSpPr>
                <a:spLocks noChangeArrowheads="1"/>
              </p:cNvSpPr>
              <p:nvPr/>
            </p:nvSpPr>
            <p:spPr bwMode="auto">
              <a:xfrm>
                <a:off x="2602"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5" name="Oval 6"/>
              <p:cNvSpPr>
                <a:spLocks noChangeArrowheads="1"/>
              </p:cNvSpPr>
              <p:nvPr/>
            </p:nvSpPr>
            <p:spPr bwMode="auto">
              <a:xfrm>
                <a:off x="2386"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6" name="Oval 7"/>
              <p:cNvSpPr>
                <a:spLocks noChangeArrowheads="1"/>
              </p:cNvSpPr>
              <p:nvPr/>
            </p:nvSpPr>
            <p:spPr bwMode="auto">
              <a:xfrm>
                <a:off x="2548"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7" name="Oval 8"/>
              <p:cNvSpPr>
                <a:spLocks noChangeArrowheads="1"/>
              </p:cNvSpPr>
              <p:nvPr/>
            </p:nvSpPr>
            <p:spPr bwMode="auto">
              <a:xfrm>
                <a:off x="2548"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8" name="Oval 9"/>
              <p:cNvSpPr>
                <a:spLocks noChangeArrowheads="1"/>
              </p:cNvSpPr>
              <p:nvPr/>
            </p:nvSpPr>
            <p:spPr bwMode="auto">
              <a:xfrm>
                <a:off x="2233" y="24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89" name="Oval 10"/>
              <p:cNvSpPr>
                <a:spLocks noChangeArrowheads="1"/>
              </p:cNvSpPr>
              <p:nvPr/>
            </p:nvSpPr>
            <p:spPr bwMode="auto">
              <a:xfrm>
                <a:off x="2701" y="246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0" name="Oval 11"/>
              <p:cNvSpPr>
                <a:spLocks noChangeArrowheads="1"/>
              </p:cNvSpPr>
              <p:nvPr/>
            </p:nvSpPr>
            <p:spPr bwMode="auto">
              <a:xfrm>
                <a:off x="2728" y="246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1" name="Oval 12"/>
              <p:cNvSpPr>
                <a:spLocks noChangeArrowheads="1"/>
              </p:cNvSpPr>
              <p:nvPr/>
            </p:nvSpPr>
            <p:spPr bwMode="auto">
              <a:xfrm>
                <a:off x="2647"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2" name="Oval 13"/>
              <p:cNvSpPr>
                <a:spLocks noChangeArrowheads="1"/>
              </p:cNvSpPr>
              <p:nvPr/>
            </p:nvSpPr>
            <p:spPr bwMode="auto">
              <a:xfrm>
                <a:off x="2817"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3" name="Oval 14"/>
              <p:cNvSpPr>
                <a:spLocks noChangeArrowheads="1"/>
              </p:cNvSpPr>
              <p:nvPr/>
            </p:nvSpPr>
            <p:spPr bwMode="auto">
              <a:xfrm>
                <a:off x="2844"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4" name="Oval 15"/>
              <p:cNvSpPr>
                <a:spLocks noChangeArrowheads="1"/>
              </p:cNvSpPr>
              <p:nvPr/>
            </p:nvSpPr>
            <p:spPr bwMode="auto">
              <a:xfrm>
                <a:off x="2611"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5" name="Oval 16"/>
              <p:cNvSpPr>
                <a:spLocks noChangeArrowheads="1"/>
              </p:cNvSpPr>
              <p:nvPr/>
            </p:nvSpPr>
            <p:spPr bwMode="auto">
              <a:xfrm>
                <a:off x="2647"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6" name="Oval 17"/>
              <p:cNvSpPr>
                <a:spLocks noChangeArrowheads="1"/>
              </p:cNvSpPr>
              <p:nvPr/>
            </p:nvSpPr>
            <p:spPr bwMode="auto">
              <a:xfrm>
                <a:off x="2494"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7" name="Oval 18"/>
              <p:cNvSpPr>
                <a:spLocks noChangeArrowheads="1"/>
              </p:cNvSpPr>
              <p:nvPr/>
            </p:nvSpPr>
            <p:spPr bwMode="auto">
              <a:xfrm>
                <a:off x="2557"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8" name="Oval 19"/>
              <p:cNvSpPr>
                <a:spLocks noChangeArrowheads="1"/>
              </p:cNvSpPr>
              <p:nvPr/>
            </p:nvSpPr>
            <p:spPr bwMode="auto">
              <a:xfrm>
                <a:off x="2602"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999" name="Oval 20"/>
              <p:cNvSpPr>
                <a:spLocks noChangeArrowheads="1"/>
              </p:cNvSpPr>
              <p:nvPr/>
            </p:nvSpPr>
            <p:spPr bwMode="auto">
              <a:xfrm>
                <a:off x="2701" y="245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0" name="Oval 21"/>
              <p:cNvSpPr>
                <a:spLocks noChangeArrowheads="1"/>
              </p:cNvSpPr>
              <p:nvPr/>
            </p:nvSpPr>
            <p:spPr bwMode="auto">
              <a:xfrm>
                <a:off x="2728" y="245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1" name="Oval 22"/>
              <p:cNvSpPr>
                <a:spLocks noChangeArrowheads="1"/>
              </p:cNvSpPr>
              <p:nvPr/>
            </p:nvSpPr>
            <p:spPr bwMode="auto">
              <a:xfrm>
                <a:off x="3087"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2" name="Oval 23"/>
              <p:cNvSpPr>
                <a:spLocks noChangeArrowheads="1"/>
              </p:cNvSpPr>
              <p:nvPr/>
            </p:nvSpPr>
            <p:spPr bwMode="auto">
              <a:xfrm>
                <a:off x="2683" y="24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3" name="Oval 24"/>
              <p:cNvSpPr>
                <a:spLocks noChangeArrowheads="1"/>
              </p:cNvSpPr>
              <p:nvPr/>
            </p:nvSpPr>
            <p:spPr bwMode="auto">
              <a:xfrm>
                <a:off x="2449"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4" name="Oval 25"/>
              <p:cNvSpPr>
                <a:spLocks noChangeArrowheads="1"/>
              </p:cNvSpPr>
              <p:nvPr/>
            </p:nvSpPr>
            <p:spPr bwMode="auto">
              <a:xfrm>
                <a:off x="2566"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5" name="Oval 26"/>
              <p:cNvSpPr>
                <a:spLocks noChangeArrowheads="1"/>
              </p:cNvSpPr>
              <p:nvPr/>
            </p:nvSpPr>
            <p:spPr bwMode="auto">
              <a:xfrm>
                <a:off x="2638"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6" name="Oval 27"/>
              <p:cNvSpPr>
                <a:spLocks noChangeArrowheads="1"/>
              </p:cNvSpPr>
              <p:nvPr/>
            </p:nvSpPr>
            <p:spPr bwMode="auto">
              <a:xfrm>
                <a:off x="2665"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7" name="Oval 28"/>
              <p:cNvSpPr>
                <a:spLocks noChangeArrowheads="1"/>
              </p:cNvSpPr>
              <p:nvPr/>
            </p:nvSpPr>
            <p:spPr bwMode="auto">
              <a:xfrm>
                <a:off x="2916"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8" name="Oval 29"/>
              <p:cNvSpPr>
                <a:spLocks noChangeArrowheads="1"/>
              </p:cNvSpPr>
              <p:nvPr/>
            </p:nvSpPr>
            <p:spPr bwMode="auto">
              <a:xfrm>
                <a:off x="2287"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09" name="Oval 30"/>
              <p:cNvSpPr>
                <a:spLocks noChangeArrowheads="1"/>
              </p:cNvSpPr>
              <p:nvPr/>
            </p:nvSpPr>
            <p:spPr bwMode="auto">
              <a:xfrm>
                <a:off x="2611"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0" name="Oval 31"/>
              <p:cNvSpPr>
                <a:spLocks noChangeArrowheads="1"/>
              </p:cNvSpPr>
              <p:nvPr/>
            </p:nvSpPr>
            <p:spPr bwMode="auto">
              <a:xfrm>
                <a:off x="2754"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1" name="Oval 32"/>
              <p:cNvSpPr>
                <a:spLocks noChangeArrowheads="1"/>
              </p:cNvSpPr>
              <p:nvPr/>
            </p:nvSpPr>
            <p:spPr bwMode="auto">
              <a:xfrm>
                <a:off x="3033" y="24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2" name="Oval 33"/>
              <p:cNvSpPr>
                <a:spLocks noChangeArrowheads="1"/>
              </p:cNvSpPr>
              <p:nvPr/>
            </p:nvSpPr>
            <p:spPr bwMode="auto">
              <a:xfrm>
                <a:off x="2737" y="244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3" name="Oval 34"/>
              <p:cNvSpPr>
                <a:spLocks noChangeArrowheads="1"/>
              </p:cNvSpPr>
              <p:nvPr/>
            </p:nvSpPr>
            <p:spPr bwMode="auto">
              <a:xfrm>
                <a:off x="2566"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4" name="Oval 35"/>
              <p:cNvSpPr>
                <a:spLocks noChangeArrowheads="1"/>
              </p:cNvSpPr>
              <p:nvPr/>
            </p:nvSpPr>
            <p:spPr bwMode="auto">
              <a:xfrm>
                <a:off x="2763"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5" name="Oval 36"/>
              <p:cNvSpPr>
                <a:spLocks noChangeArrowheads="1"/>
              </p:cNvSpPr>
              <p:nvPr/>
            </p:nvSpPr>
            <p:spPr bwMode="auto">
              <a:xfrm>
                <a:off x="2692"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6" name="Oval 37"/>
              <p:cNvSpPr>
                <a:spLocks noChangeArrowheads="1"/>
              </p:cNvSpPr>
              <p:nvPr/>
            </p:nvSpPr>
            <p:spPr bwMode="auto">
              <a:xfrm>
                <a:off x="2611"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7" name="Oval 38"/>
              <p:cNvSpPr>
                <a:spLocks noChangeArrowheads="1"/>
              </p:cNvSpPr>
              <p:nvPr/>
            </p:nvSpPr>
            <p:spPr bwMode="auto">
              <a:xfrm>
                <a:off x="2692"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8" name="Oval 39"/>
              <p:cNvSpPr>
                <a:spLocks noChangeArrowheads="1"/>
              </p:cNvSpPr>
              <p:nvPr/>
            </p:nvSpPr>
            <p:spPr bwMode="auto">
              <a:xfrm>
                <a:off x="2701" y="243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19" name="Oval 40"/>
              <p:cNvSpPr>
                <a:spLocks noChangeArrowheads="1"/>
              </p:cNvSpPr>
              <p:nvPr/>
            </p:nvSpPr>
            <p:spPr bwMode="auto">
              <a:xfrm>
                <a:off x="2440"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0" name="Oval 41"/>
              <p:cNvSpPr>
                <a:spLocks noChangeArrowheads="1"/>
              </p:cNvSpPr>
              <p:nvPr/>
            </p:nvSpPr>
            <p:spPr bwMode="auto">
              <a:xfrm>
                <a:off x="2638"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1" name="Oval 42"/>
              <p:cNvSpPr>
                <a:spLocks noChangeArrowheads="1"/>
              </p:cNvSpPr>
              <p:nvPr/>
            </p:nvSpPr>
            <p:spPr bwMode="auto">
              <a:xfrm>
                <a:off x="2835" y="24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2" name="Oval 43"/>
              <p:cNvSpPr>
                <a:spLocks noChangeArrowheads="1"/>
              </p:cNvSpPr>
              <p:nvPr/>
            </p:nvSpPr>
            <p:spPr bwMode="auto">
              <a:xfrm>
                <a:off x="2611"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3" name="Oval 44"/>
              <p:cNvSpPr>
                <a:spLocks noChangeArrowheads="1"/>
              </p:cNvSpPr>
              <p:nvPr/>
            </p:nvSpPr>
            <p:spPr bwMode="auto">
              <a:xfrm>
                <a:off x="2647"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4" name="Oval 45"/>
              <p:cNvSpPr>
                <a:spLocks noChangeArrowheads="1"/>
              </p:cNvSpPr>
              <p:nvPr/>
            </p:nvSpPr>
            <p:spPr bwMode="auto">
              <a:xfrm>
                <a:off x="2404"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5" name="Oval 46"/>
              <p:cNvSpPr>
                <a:spLocks noChangeArrowheads="1"/>
              </p:cNvSpPr>
              <p:nvPr/>
            </p:nvSpPr>
            <p:spPr bwMode="auto">
              <a:xfrm>
                <a:off x="2539"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6" name="Oval 47"/>
              <p:cNvSpPr>
                <a:spLocks noChangeArrowheads="1"/>
              </p:cNvSpPr>
              <p:nvPr/>
            </p:nvSpPr>
            <p:spPr bwMode="auto">
              <a:xfrm>
                <a:off x="2584"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7" name="Oval 48"/>
              <p:cNvSpPr>
                <a:spLocks noChangeArrowheads="1"/>
              </p:cNvSpPr>
              <p:nvPr/>
            </p:nvSpPr>
            <p:spPr bwMode="auto">
              <a:xfrm>
                <a:off x="2665"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8" name="Oval 49"/>
              <p:cNvSpPr>
                <a:spLocks noChangeArrowheads="1"/>
              </p:cNvSpPr>
              <p:nvPr/>
            </p:nvSpPr>
            <p:spPr bwMode="auto">
              <a:xfrm>
                <a:off x="2584"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29" name="Oval 50"/>
              <p:cNvSpPr>
                <a:spLocks noChangeArrowheads="1"/>
              </p:cNvSpPr>
              <p:nvPr/>
            </p:nvSpPr>
            <p:spPr bwMode="auto">
              <a:xfrm>
                <a:off x="2602"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0" name="Oval 51"/>
              <p:cNvSpPr>
                <a:spLocks noChangeArrowheads="1"/>
              </p:cNvSpPr>
              <p:nvPr/>
            </p:nvSpPr>
            <p:spPr bwMode="auto">
              <a:xfrm>
                <a:off x="2602"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1" name="Oval 52"/>
              <p:cNvSpPr>
                <a:spLocks noChangeArrowheads="1"/>
              </p:cNvSpPr>
              <p:nvPr/>
            </p:nvSpPr>
            <p:spPr bwMode="auto">
              <a:xfrm>
                <a:off x="2620"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2" name="Oval 53"/>
              <p:cNvSpPr>
                <a:spLocks noChangeArrowheads="1"/>
              </p:cNvSpPr>
              <p:nvPr/>
            </p:nvSpPr>
            <p:spPr bwMode="auto">
              <a:xfrm>
                <a:off x="2683"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3" name="Oval 54"/>
              <p:cNvSpPr>
                <a:spLocks noChangeArrowheads="1"/>
              </p:cNvSpPr>
              <p:nvPr/>
            </p:nvSpPr>
            <p:spPr bwMode="auto">
              <a:xfrm>
                <a:off x="2710" y="242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4" name="Oval 55"/>
              <p:cNvSpPr>
                <a:spLocks noChangeArrowheads="1"/>
              </p:cNvSpPr>
              <p:nvPr/>
            </p:nvSpPr>
            <p:spPr bwMode="auto">
              <a:xfrm>
                <a:off x="2728" y="242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5" name="Oval 56"/>
              <p:cNvSpPr>
                <a:spLocks noChangeArrowheads="1"/>
              </p:cNvSpPr>
              <p:nvPr/>
            </p:nvSpPr>
            <p:spPr bwMode="auto">
              <a:xfrm>
                <a:off x="2790" y="24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6" name="Oval 57"/>
              <p:cNvSpPr>
                <a:spLocks noChangeArrowheads="1"/>
              </p:cNvSpPr>
              <p:nvPr/>
            </p:nvSpPr>
            <p:spPr bwMode="auto">
              <a:xfrm>
                <a:off x="2656"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7" name="Oval 58"/>
              <p:cNvSpPr>
                <a:spLocks noChangeArrowheads="1"/>
              </p:cNvSpPr>
              <p:nvPr/>
            </p:nvSpPr>
            <p:spPr bwMode="auto">
              <a:xfrm>
                <a:off x="2638"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8" name="Oval 59"/>
              <p:cNvSpPr>
                <a:spLocks noChangeArrowheads="1"/>
              </p:cNvSpPr>
              <p:nvPr/>
            </p:nvSpPr>
            <p:spPr bwMode="auto">
              <a:xfrm>
                <a:off x="2539"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39" name="Oval 60"/>
              <p:cNvSpPr>
                <a:spLocks noChangeArrowheads="1"/>
              </p:cNvSpPr>
              <p:nvPr/>
            </p:nvSpPr>
            <p:spPr bwMode="auto">
              <a:xfrm>
                <a:off x="2745"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0" name="Oval 61"/>
              <p:cNvSpPr>
                <a:spLocks noChangeArrowheads="1"/>
              </p:cNvSpPr>
              <p:nvPr/>
            </p:nvSpPr>
            <p:spPr bwMode="auto">
              <a:xfrm>
                <a:off x="2853"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1" name="Oval 62"/>
              <p:cNvSpPr>
                <a:spLocks noChangeArrowheads="1"/>
              </p:cNvSpPr>
              <p:nvPr/>
            </p:nvSpPr>
            <p:spPr bwMode="auto">
              <a:xfrm>
                <a:off x="2925"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2" name="Oval 63"/>
              <p:cNvSpPr>
                <a:spLocks noChangeArrowheads="1"/>
              </p:cNvSpPr>
              <p:nvPr/>
            </p:nvSpPr>
            <p:spPr bwMode="auto">
              <a:xfrm>
                <a:off x="2485"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3" name="Oval 64"/>
              <p:cNvSpPr>
                <a:spLocks noChangeArrowheads="1"/>
              </p:cNvSpPr>
              <p:nvPr/>
            </p:nvSpPr>
            <p:spPr bwMode="auto">
              <a:xfrm>
                <a:off x="2512"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4" name="Oval 65"/>
              <p:cNvSpPr>
                <a:spLocks noChangeArrowheads="1"/>
              </p:cNvSpPr>
              <p:nvPr/>
            </p:nvSpPr>
            <p:spPr bwMode="auto">
              <a:xfrm>
                <a:off x="2692" y="24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5" name="Oval 66"/>
              <p:cNvSpPr>
                <a:spLocks noChangeArrowheads="1"/>
              </p:cNvSpPr>
              <p:nvPr/>
            </p:nvSpPr>
            <p:spPr bwMode="auto">
              <a:xfrm>
                <a:off x="2494"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6" name="Oval 67"/>
              <p:cNvSpPr>
                <a:spLocks noChangeArrowheads="1"/>
              </p:cNvSpPr>
              <p:nvPr/>
            </p:nvSpPr>
            <p:spPr bwMode="auto">
              <a:xfrm>
                <a:off x="2997"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7" name="Oval 68"/>
              <p:cNvSpPr>
                <a:spLocks noChangeArrowheads="1"/>
              </p:cNvSpPr>
              <p:nvPr/>
            </p:nvSpPr>
            <p:spPr bwMode="auto">
              <a:xfrm>
                <a:off x="2566"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8" name="Oval 69"/>
              <p:cNvSpPr>
                <a:spLocks noChangeArrowheads="1"/>
              </p:cNvSpPr>
              <p:nvPr/>
            </p:nvSpPr>
            <p:spPr bwMode="auto">
              <a:xfrm>
                <a:off x="2593"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49" name="Oval 70"/>
              <p:cNvSpPr>
                <a:spLocks noChangeArrowheads="1"/>
              </p:cNvSpPr>
              <p:nvPr/>
            </p:nvSpPr>
            <p:spPr bwMode="auto">
              <a:xfrm>
                <a:off x="2620"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0" name="Oval 71"/>
              <p:cNvSpPr>
                <a:spLocks noChangeArrowheads="1"/>
              </p:cNvSpPr>
              <p:nvPr/>
            </p:nvSpPr>
            <p:spPr bwMode="auto">
              <a:xfrm>
                <a:off x="2862"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1" name="Oval 72"/>
              <p:cNvSpPr>
                <a:spLocks noChangeArrowheads="1"/>
              </p:cNvSpPr>
              <p:nvPr/>
            </p:nvSpPr>
            <p:spPr bwMode="auto">
              <a:xfrm>
                <a:off x="2404"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2" name="Oval 73"/>
              <p:cNvSpPr>
                <a:spLocks noChangeArrowheads="1"/>
              </p:cNvSpPr>
              <p:nvPr/>
            </p:nvSpPr>
            <p:spPr bwMode="auto">
              <a:xfrm>
                <a:off x="2431"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3" name="Oval 74"/>
              <p:cNvSpPr>
                <a:spLocks noChangeArrowheads="1"/>
              </p:cNvSpPr>
              <p:nvPr/>
            </p:nvSpPr>
            <p:spPr bwMode="auto">
              <a:xfrm>
                <a:off x="2602"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4" name="Oval 75"/>
              <p:cNvSpPr>
                <a:spLocks noChangeArrowheads="1"/>
              </p:cNvSpPr>
              <p:nvPr/>
            </p:nvSpPr>
            <p:spPr bwMode="auto">
              <a:xfrm>
                <a:off x="2575"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5" name="Oval 76"/>
              <p:cNvSpPr>
                <a:spLocks noChangeArrowheads="1"/>
              </p:cNvSpPr>
              <p:nvPr/>
            </p:nvSpPr>
            <p:spPr bwMode="auto">
              <a:xfrm>
                <a:off x="2593" y="24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6" name="Oval 77"/>
              <p:cNvSpPr>
                <a:spLocks noChangeArrowheads="1"/>
              </p:cNvSpPr>
              <p:nvPr/>
            </p:nvSpPr>
            <p:spPr bwMode="auto">
              <a:xfrm>
                <a:off x="2656"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7" name="Oval 78"/>
              <p:cNvSpPr>
                <a:spLocks noChangeArrowheads="1"/>
              </p:cNvSpPr>
              <p:nvPr/>
            </p:nvSpPr>
            <p:spPr bwMode="auto">
              <a:xfrm>
                <a:off x="3033"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8" name="Oval 79"/>
              <p:cNvSpPr>
                <a:spLocks noChangeArrowheads="1"/>
              </p:cNvSpPr>
              <p:nvPr/>
            </p:nvSpPr>
            <p:spPr bwMode="auto">
              <a:xfrm>
                <a:off x="2593"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59" name="Oval 80"/>
              <p:cNvSpPr>
                <a:spLocks noChangeArrowheads="1"/>
              </p:cNvSpPr>
              <p:nvPr/>
            </p:nvSpPr>
            <p:spPr bwMode="auto">
              <a:xfrm>
                <a:off x="2772"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0" name="Oval 81"/>
              <p:cNvSpPr>
                <a:spLocks noChangeArrowheads="1"/>
              </p:cNvSpPr>
              <p:nvPr/>
            </p:nvSpPr>
            <p:spPr bwMode="auto">
              <a:xfrm>
                <a:off x="2359"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1" name="Oval 82"/>
              <p:cNvSpPr>
                <a:spLocks noChangeArrowheads="1"/>
              </p:cNvSpPr>
              <p:nvPr/>
            </p:nvSpPr>
            <p:spPr bwMode="auto">
              <a:xfrm>
                <a:off x="2449"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2" name="Oval 83"/>
              <p:cNvSpPr>
                <a:spLocks noChangeArrowheads="1"/>
              </p:cNvSpPr>
              <p:nvPr/>
            </p:nvSpPr>
            <p:spPr bwMode="auto">
              <a:xfrm>
                <a:off x="2467"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3" name="Oval 84"/>
              <p:cNvSpPr>
                <a:spLocks noChangeArrowheads="1"/>
              </p:cNvSpPr>
              <p:nvPr/>
            </p:nvSpPr>
            <p:spPr bwMode="auto">
              <a:xfrm>
                <a:off x="2431"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4" name="Oval 85"/>
              <p:cNvSpPr>
                <a:spLocks noChangeArrowheads="1"/>
              </p:cNvSpPr>
              <p:nvPr/>
            </p:nvSpPr>
            <p:spPr bwMode="auto">
              <a:xfrm>
                <a:off x="2817"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5" name="Oval 86"/>
              <p:cNvSpPr>
                <a:spLocks noChangeArrowheads="1"/>
              </p:cNvSpPr>
              <p:nvPr/>
            </p:nvSpPr>
            <p:spPr bwMode="auto">
              <a:xfrm>
                <a:off x="2826"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6" name="Oval 87"/>
              <p:cNvSpPr>
                <a:spLocks noChangeArrowheads="1"/>
              </p:cNvSpPr>
              <p:nvPr/>
            </p:nvSpPr>
            <p:spPr bwMode="auto">
              <a:xfrm>
                <a:off x="2835" y="23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7" name="Oval 88"/>
              <p:cNvSpPr>
                <a:spLocks noChangeArrowheads="1"/>
              </p:cNvSpPr>
              <p:nvPr/>
            </p:nvSpPr>
            <p:spPr bwMode="auto">
              <a:xfrm>
                <a:off x="2772"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8" name="Oval 89"/>
              <p:cNvSpPr>
                <a:spLocks noChangeArrowheads="1"/>
              </p:cNvSpPr>
              <p:nvPr/>
            </p:nvSpPr>
            <p:spPr bwMode="auto">
              <a:xfrm>
                <a:off x="2790"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69" name="Oval 90"/>
              <p:cNvSpPr>
                <a:spLocks noChangeArrowheads="1"/>
              </p:cNvSpPr>
              <p:nvPr/>
            </p:nvSpPr>
            <p:spPr bwMode="auto">
              <a:xfrm>
                <a:off x="2916"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0" name="Oval 91"/>
              <p:cNvSpPr>
                <a:spLocks noChangeArrowheads="1"/>
              </p:cNvSpPr>
              <p:nvPr/>
            </p:nvSpPr>
            <p:spPr bwMode="auto">
              <a:xfrm>
                <a:off x="3069"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1" name="Oval 92"/>
              <p:cNvSpPr>
                <a:spLocks noChangeArrowheads="1"/>
              </p:cNvSpPr>
              <p:nvPr/>
            </p:nvSpPr>
            <p:spPr bwMode="auto">
              <a:xfrm>
                <a:off x="2539"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2" name="Oval 93"/>
              <p:cNvSpPr>
                <a:spLocks noChangeArrowheads="1"/>
              </p:cNvSpPr>
              <p:nvPr/>
            </p:nvSpPr>
            <p:spPr bwMode="auto">
              <a:xfrm>
                <a:off x="2602"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3" name="Oval 94"/>
              <p:cNvSpPr>
                <a:spLocks noChangeArrowheads="1"/>
              </p:cNvSpPr>
              <p:nvPr/>
            </p:nvSpPr>
            <p:spPr bwMode="auto">
              <a:xfrm>
                <a:off x="2781"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4" name="Oval 95"/>
              <p:cNvSpPr>
                <a:spLocks noChangeArrowheads="1"/>
              </p:cNvSpPr>
              <p:nvPr/>
            </p:nvSpPr>
            <p:spPr bwMode="auto">
              <a:xfrm>
                <a:off x="2413"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5" name="Oval 96"/>
              <p:cNvSpPr>
                <a:spLocks noChangeArrowheads="1"/>
              </p:cNvSpPr>
              <p:nvPr/>
            </p:nvSpPr>
            <p:spPr bwMode="auto">
              <a:xfrm>
                <a:off x="2719" y="238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6" name="Oval 97"/>
              <p:cNvSpPr>
                <a:spLocks noChangeArrowheads="1"/>
              </p:cNvSpPr>
              <p:nvPr/>
            </p:nvSpPr>
            <p:spPr bwMode="auto">
              <a:xfrm>
                <a:off x="2988"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7" name="Oval 98"/>
              <p:cNvSpPr>
                <a:spLocks noChangeArrowheads="1"/>
              </p:cNvSpPr>
              <p:nvPr/>
            </p:nvSpPr>
            <p:spPr bwMode="auto">
              <a:xfrm>
                <a:off x="3051"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8" name="Oval 99"/>
              <p:cNvSpPr>
                <a:spLocks noChangeArrowheads="1"/>
              </p:cNvSpPr>
              <p:nvPr/>
            </p:nvSpPr>
            <p:spPr bwMode="auto">
              <a:xfrm>
                <a:off x="2530"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79" name="Oval 100"/>
              <p:cNvSpPr>
                <a:spLocks noChangeArrowheads="1"/>
              </p:cNvSpPr>
              <p:nvPr/>
            </p:nvSpPr>
            <p:spPr bwMode="auto">
              <a:xfrm>
                <a:off x="2754"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0" name="Oval 101"/>
              <p:cNvSpPr>
                <a:spLocks noChangeArrowheads="1"/>
              </p:cNvSpPr>
              <p:nvPr/>
            </p:nvSpPr>
            <p:spPr bwMode="auto">
              <a:xfrm>
                <a:off x="2799" y="23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1" name="Oval 102"/>
              <p:cNvSpPr>
                <a:spLocks noChangeArrowheads="1"/>
              </p:cNvSpPr>
              <p:nvPr/>
            </p:nvSpPr>
            <p:spPr bwMode="auto">
              <a:xfrm>
                <a:off x="2575"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2" name="Oval 103"/>
              <p:cNvSpPr>
                <a:spLocks noChangeArrowheads="1"/>
              </p:cNvSpPr>
              <p:nvPr/>
            </p:nvSpPr>
            <p:spPr bwMode="auto">
              <a:xfrm>
                <a:off x="2799"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3" name="Oval 104"/>
              <p:cNvSpPr>
                <a:spLocks noChangeArrowheads="1"/>
              </p:cNvSpPr>
              <p:nvPr/>
            </p:nvSpPr>
            <p:spPr bwMode="auto">
              <a:xfrm>
                <a:off x="2494"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4" name="Oval 105"/>
              <p:cNvSpPr>
                <a:spLocks noChangeArrowheads="1"/>
              </p:cNvSpPr>
              <p:nvPr/>
            </p:nvSpPr>
            <p:spPr bwMode="auto">
              <a:xfrm>
                <a:off x="2566"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5" name="Oval 106"/>
              <p:cNvSpPr>
                <a:spLocks noChangeArrowheads="1"/>
              </p:cNvSpPr>
              <p:nvPr/>
            </p:nvSpPr>
            <p:spPr bwMode="auto">
              <a:xfrm>
                <a:off x="3276"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6" name="Oval 107"/>
              <p:cNvSpPr>
                <a:spLocks noChangeArrowheads="1"/>
              </p:cNvSpPr>
              <p:nvPr/>
            </p:nvSpPr>
            <p:spPr bwMode="auto">
              <a:xfrm>
                <a:off x="2593"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7" name="Oval 108"/>
              <p:cNvSpPr>
                <a:spLocks noChangeArrowheads="1"/>
              </p:cNvSpPr>
              <p:nvPr/>
            </p:nvSpPr>
            <p:spPr bwMode="auto">
              <a:xfrm>
                <a:off x="3006"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8" name="Oval 109"/>
              <p:cNvSpPr>
                <a:spLocks noChangeArrowheads="1"/>
              </p:cNvSpPr>
              <p:nvPr/>
            </p:nvSpPr>
            <p:spPr bwMode="auto">
              <a:xfrm>
                <a:off x="2422"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89" name="Oval 110"/>
              <p:cNvSpPr>
                <a:spLocks noChangeArrowheads="1"/>
              </p:cNvSpPr>
              <p:nvPr/>
            </p:nvSpPr>
            <p:spPr bwMode="auto">
              <a:xfrm>
                <a:off x="2539"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0" name="Oval 111"/>
              <p:cNvSpPr>
                <a:spLocks noChangeArrowheads="1"/>
              </p:cNvSpPr>
              <p:nvPr/>
            </p:nvSpPr>
            <p:spPr bwMode="auto">
              <a:xfrm>
                <a:off x="2548"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1" name="Oval 112"/>
              <p:cNvSpPr>
                <a:spLocks noChangeArrowheads="1"/>
              </p:cNvSpPr>
              <p:nvPr/>
            </p:nvSpPr>
            <p:spPr bwMode="auto">
              <a:xfrm>
                <a:off x="2557"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2" name="Oval 113"/>
              <p:cNvSpPr>
                <a:spLocks noChangeArrowheads="1"/>
              </p:cNvSpPr>
              <p:nvPr/>
            </p:nvSpPr>
            <p:spPr bwMode="auto">
              <a:xfrm>
                <a:off x="2575" y="23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3" name="Oval 114"/>
              <p:cNvSpPr>
                <a:spLocks noChangeArrowheads="1"/>
              </p:cNvSpPr>
              <p:nvPr/>
            </p:nvSpPr>
            <p:spPr bwMode="auto">
              <a:xfrm>
                <a:off x="2530" y="23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4" name="Oval 115"/>
              <p:cNvSpPr>
                <a:spLocks noChangeArrowheads="1"/>
              </p:cNvSpPr>
              <p:nvPr/>
            </p:nvSpPr>
            <p:spPr bwMode="auto">
              <a:xfrm>
                <a:off x="2584" y="23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5" name="Oval 116"/>
              <p:cNvSpPr>
                <a:spLocks noChangeArrowheads="1"/>
              </p:cNvSpPr>
              <p:nvPr/>
            </p:nvSpPr>
            <p:spPr bwMode="auto">
              <a:xfrm>
                <a:off x="2710" y="236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6" name="Oval 117"/>
              <p:cNvSpPr>
                <a:spLocks noChangeArrowheads="1"/>
              </p:cNvSpPr>
              <p:nvPr/>
            </p:nvSpPr>
            <p:spPr bwMode="auto">
              <a:xfrm>
                <a:off x="2737" y="236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7" name="Oval 118"/>
              <p:cNvSpPr>
                <a:spLocks noChangeArrowheads="1"/>
              </p:cNvSpPr>
              <p:nvPr/>
            </p:nvSpPr>
            <p:spPr bwMode="auto">
              <a:xfrm>
                <a:off x="2826" y="23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8" name="Oval 119"/>
              <p:cNvSpPr>
                <a:spLocks noChangeArrowheads="1"/>
              </p:cNvSpPr>
              <p:nvPr/>
            </p:nvSpPr>
            <p:spPr bwMode="auto">
              <a:xfrm>
                <a:off x="3006" y="23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099" name="Oval 120"/>
              <p:cNvSpPr>
                <a:spLocks noChangeArrowheads="1"/>
              </p:cNvSpPr>
              <p:nvPr/>
            </p:nvSpPr>
            <p:spPr bwMode="auto">
              <a:xfrm>
                <a:off x="2862" y="23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0" name="Oval 121"/>
              <p:cNvSpPr>
                <a:spLocks noChangeArrowheads="1"/>
              </p:cNvSpPr>
              <p:nvPr/>
            </p:nvSpPr>
            <p:spPr bwMode="auto">
              <a:xfrm>
                <a:off x="2539" y="23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1" name="Oval 122"/>
              <p:cNvSpPr>
                <a:spLocks noChangeArrowheads="1"/>
              </p:cNvSpPr>
              <p:nvPr/>
            </p:nvSpPr>
            <p:spPr bwMode="auto">
              <a:xfrm>
                <a:off x="2790" y="23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2" name="Oval 123"/>
              <p:cNvSpPr>
                <a:spLocks noChangeArrowheads="1"/>
              </p:cNvSpPr>
              <p:nvPr/>
            </p:nvSpPr>
            <p:spPr bwMode="auto">
              <a:xfrm>
                <a:off x="2521" y="23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3" name="Oval 124"/>
              <p:cNvSpPr>
                <a:spLocks noChangeArrowheads="1"/>
              </p:cNvSpPr>
              <p:nvPr/>
            </p:nvSpPr>
            <p:spPr bwMode="auto">
              <a:xfrm>
                <a:off x="2638" y="23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4" name="Oval 125"/>
              <p:cNvSpPr>
                <a:spLocks noChangeArrowheads="1"/>
              </p:cNvSpPr>
              <p:nvPr/>
            </p:nvSpPr>
            <p:spPr bwMode="auto">
              <a:xfrm>
                <a:off x="2925" y="23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5" name="Oval 126"/>
              <p:cNvSpPr>
                <a:spLocks noChangeArrowheads="1"/>
              </p:cNvSpPr>
              <p:nvPr/>
            </p:nvSpPr>
            <p:spPr bwMode="auto">
              <a:xfrm>
                <a:off x="2781" y="23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6" name="Oval 127"/>
              <p:cNvSpPr>
                <a:spLocks noChangeArrowheads="1"/>
              </p:cNvSpPr>
              <p:nvPr/>
            </p:nvSpPr>
            <p:spPr bwMode="auto">
              <a:xfrm>
                <a:off x="2799" y="23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7" name="Oval 128"/>
              <p:cNvSpPr>
                <a:spLocks noChangeArrowheads="1"/>
              </p:cNvSpPr>
              <p:nvPr/>
            </p:nvSpPr>
            <p:spPr bwMode="auto">
              <a:xfrm>
                <a:off x="2566" y="23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8" name="Oval 129"/>
              <p:cNvSpPr>
                <a:spLocks noChangeArrowheads="1"/>
              </p:cNvSpPr>
              <p:nvPr/>
            </p:nvSpPr>
            <p:spPr bwMode="auto">
              <a:xfrm>
                <a:off x="2602" y="23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09" name="Oval 130"/>
              <p:cNvSpPr>
                <a:spLocks noChangeArrowheads="1"/>
              </p:cNvSpPr>
              <p:nvPr/>
            </p:nvSpPr>
            <p:spPr bwMode="auto">
              <a:xfrm>
                <a:off x="2692" y="23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0" name="Oval 131"/>
              <p:cNvSpPr>
                <a:spLocks noChangeArrowheads="1"/>
              </p:cNvSpPr>
              <p:nvPr/>
            </p:nvSpPr>
            <p:spPr bwMode="auto">
              <a:xfrm>
                <a:off x="2988" y="23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1" name="Oval 132"/>
              <p:cNvSpPr>
                <a:spLocks noChangeArrowheads="1"/>
              </p:cNvSpPr>
              <p:nvPr/>
            </p:nvSpPr>
            <p:spPr bwMode="auto">
              <a:xfrm>
                <a:off x="2799" y="23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2" name="Oval 133"/>
              <p:cNvSpPr>
                <a:spLocks noChangeArrowheads="1"/>
              </p:cNvSpPr>
              <p:nvPr/>
            </p:nvSpPr>
            <p:spPr bwMode="auto">
              <a:xfrm>
                <a:off x="2934" y="23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3" name="Oval 134"/>
              <p:cNvSpPr>
                <a:spLocks noChangeArrowheads="1"/>
              </p:cNvSpPr>
              <p:nvPr/>
            </p:nvSpPr>
            <p:spPr bwMode="auto">
              <a:xfrm>
                <a:off x="3123" y="23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4" name="Oval 135"/>
              <p:cNvSpPr>
                <a:spLocks noChangeArrowheads="1"/>
              </p:cNvSpPr>
              <p:nvPr/>
            </p:nvSpPr>
            <p:spPr bwMode="auto">
              <a:xfrm>
                <a:off x="3177" y="23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5" name="Oval 136"/>
              <p:cNvSpPr>
                <a:spLocks noChangeArrowheads="1"/>
              </p:cNvSpPr>
              <p:nvPr/>
            </p:nvSpPr>
            <p:spPr bwMode="auto">
              <a:xfrm>
                <a:off x="2629"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6" name="Oval 137"/>
              <p:cNvSpPr>
                <a:spLocks noChangeArrowheads="1"/>
              </p:cNvSpPr>
              <p:nvPr/>
            </p:nvSpPr>
            <p:spPr bwMode="auto">
              <a:xfrm>
                <a:off x="2979"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7" name="Oval 138"/>
              <p:cNvSpPr>
                <a:spLocks noChangeArrowheads="1"/>
              </p:cNvSpPr>
              <p:nvPr/>
            </p:nvSpPr>
            <p:spPr bwMode="auto">
              <a:xfrm>
                <a:off x="2620"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8" name="Oval 139"/>
              <p:cNvSpPr>
                <a:spLocks noChangeArrowheads="1"/>
              </p:cNvSpPr>
              <p:nvPr/>
            </p:nvSpPr>
            <p:spPr bwMode="auto">
              <a:xfrm>
                <a:off x="2737" y="232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19" name="Oval 140"/>
              <p:cNvSpPr>
                <a:spLocks noChangeArrowheads="1"/>
              </p:cNvSpPr>
              <p:nvPr/>
            </p:nvSpPr>
            <p:spPr bwMode="auto">
              <a:xfrm>
                <a:off x="2772"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0" name="Oval 141"/>
              <p:cNvSpPr>
                <a:spLocks noChangeArrowheads="1"/>
              </p:cNvSpPr>
              <p:nvPr/>
            </p:nvSpPr>
            <p:spPr bwMode="auto">
              <a:xfrm>
                <a:off x="2458"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1" name="Oval 142"/>
              <p:cNvSpPr>
                <a:spLocks noChangeArrowheads="1"/>
              </p:cNvSpPr>
              <p:nvPr/>
            </p:nvSpPr>
            <p:spPr bwMode="auto">
              <a:xfrm>
                <a:off x="2683"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2" name="Oval 143"/>
              <p:cNvSpPr>
                <a:spLocks noChangeArrowheads="1"/>
              </p:cNvSpPr>
              <p:nvPr/>
            </p:nvSpPr>
            <p:spPr bwMode="auto">
              <a:xfrm>
                <a:off x="2826"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3" name="Oval 144"/>
              <p:cNvSpPr>
                <a:spLocks noChangeArrowheads="1"/>
              </p:cNvSpPr>
              <p:nvPr/>
            </p:nvSpPr>
            <p:spPr bwMode="auto">
              <a:xfrm>
                <a:off x="2862"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4" name="Oval 145"/>
              <p:cNvSpPr>
                <a:spLocks noChangeArrowheads="1"/>
              </p:cNvSpPr>
              <p:nvPr/>
            </p:nvSpPr>
            <p:spPr bwMode="auto">
              <a:xfrm>
                <a:off x="2961"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5" name="Oval 146"/>
              <p:cNvSpPr>
                <a:spLocks noChangeArrowheads="1"/>
              </p:cNvSpPr>
              <p:nvPr/>
            </p:nvSpPr>
            <p:spPr bwMode="auto">
              <a:xfrm>
                <a:off x="2503"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6" name="Oval 147"/>
              <p:cNvSpPr>
                <a:spLocks noChangeArrowheads="1"/>
              </p:cNvSpPr>
              <p:nvPr/>
            </p:nvSpPr>
            <p:spPr bwMode="auto">
              <a:xfrm>
                <a:off x="3024" y="23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7" name="Oval 148"/>
              <p:cNvSpPr>
                <a:spLocks noChangeArrowheads="1"/>
              </p:cNvSpPr>
              <p:nvPr/>
            </p:nvSpPr>
            <p:spPr bwMode="auto">
              <a:xfrm>
                <a:off x="2719" y="231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8" name="Oval 149"/>
              <p:cNvSpPr>
                <a:spLocks noChangeArrowheads="1"/>
              </p:cNvSpPr>
              <p:nvPr/>
            </p:nvSpPr>
            <p:spPr bwMode="auto">
              <a:xfrm>
                <a:off x="2790" y="23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29" name="Oval 150"/>
              <p:cNvSpPr>
                <a:spLocks noChangeArrowheads="1"/>
              </p:cNvSpPr>
              <p:nvPr/>
            </p:nvSpPr>
            <p:spPr bwMode="auto">
              <a:xfrm>
                <a:off x="2853" y="23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0" name="Oval 151"/>
              <p:cNvSpPr>
                <a:spLocks noChangeArrowheads="1"/>
              </p:cNvSpPr>
              <p:nvPr/>
            </p:nvSpPr>
            <p:spPr bwMode="auto">
              <a:xfrm>
                <a:off x="2889" y="23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1" name="Oval 152"/>
              <p:cNvSpPr>
                <a:spLocks noChangeArrowheads="1"/>
              </p:cNvSpPr>
              <p:nvPr/>
            </p:nvSpPr>
            <p:spPr bwMode="auto">
              <a:xfrm>
                <a:off x="2808" y="23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2" name="Oval 153"/>
              <p:cNvSpPr>
                <a:spLocks noChangeArrowheads="1"/>
              </p:cNvSpPr>
              <p:nvPr/>
            </p:nvSpPr>
            <p:spPr bwMode="auto">
              <a:xfrm>
                <a:off x="2710" y="231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3" name="Oval 154"/>
              <p:cNvSpPr>
                <a:spLocks noChangeArrowheads="1"/>
              </p:cNvSpPr>
              <p:nvPr/>
            </p:nvSpPr>
            <p:spPr bwMode="auto">
              <a:xfrm>
                <a:off x="2781" y="23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4" name="Oval 155"/>
              <p:cNvSpPr>
                <a:spLocks noChangeArrowheads="1"/>
              </p:cNvSpPr>
              <p:nvPr/>
            </p:nvSpPr>
            <p:spPr bwMode="auto">
              <a:xfrm>
                <a:off x="2835" y="23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5" name="Oval 156"/>
              <p:cNvSpPr>
                <a:spLocks noChangeArrowheads="1"/>
              </p:cNvSpPr>
              <p:nvPr/>
            </p:nvSpPr>
            <p:spPr bwMode="auto">
              <a:xfrm>
                <a:off x="3042" y="23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6" name="Oval 157"/>
              <p:cNvSpPr>
                <a:spLocks noChangeArrowheads="1"/>
              </p:cNvSpPr>
              <p:nvPr/>
            </p:nvSpPr>
            <p:spPr bwMode="auto">
              <a:xfrm>
                <a:off x="2719" y="230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7" name="Oval 158"/>
              <p:cNvSpPr>
                <a:spLocks noChangeArrowheads="1"/>
              </p:cNvSpPr>
              <p:nvPr/>
            </p:nvSpPr>
            <p:spPr bwMode="auto">
              <a:xfrm>
                <a:off x="2871" y="23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8" name="Oval 159"/>
              <p:cNvSpPr>
                <a:spLocks noChangeArrowheads="1"/>
              </p:cNvSpPr>
              <p:nvPr/>
            </p:nvSpPr>
            <p:spPr bwMode="auto">
              <a:xfrm>
                <a:off x="2862" y="23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39" name="Oval 160"/>
              <p:cNvSpPr>
                <a:spLocks noChangeArrowheads="1"/>
              </p:cNvSpPr>
              <p:nvPr/>
            </p:nvSpPr>
            <p:spPr bwMode="auto">
              <a:xfrm>
                <a:off x="2889" y="23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0" name="Oval 161"/>
              <p:cNvSpPr>
                <a:spLocks noChangeArrowheads="1"/>
              </p:cNvSpPr>
              <p:nvPr/>
            </p:nvSpPr>
            <p:spPr bwMode="auto">
              <a:xfrm>
                <a:off x="3024" y="22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1" name="Oval 162"/>
              <p:cNvSpPr>
                <a:spLocks noChangeArrowheads="1"/>
              </p:cNvSpPr>
              <p:nvPr/>
            </p:nvSpPr>
            <p:spPr bwMode="auto">
              <a:xfrm>
                <a:off x="3051" y="22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2" name="Oval 163"/>
              <p:cNvSpPr>
                <a:spLocks noChangeArrowheads="1"/>
              </p:cNvSpPr>
              <p:nvPr/>
            </p:nvSpPr>
            <p:spPr bwMode="auto">
              <a:xfrm>
                <a:off x="2512" y="22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3" name="Oval 164"/>
              <p:cNvSpPr>
                <a:spLocks noChangeArrowheads="1"/>
              </p:cNvSpPr>
              <p:nvPr/>
            </p:nvSpPr>
            <p:spPr bwMode="auto">
              <a:xfrm>
                <a:off x="2979" y="22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4" name="Oval 165"/>
              <p:cNvSpPr>
                <a:spLocks noChangeArrowheads="1"/>
              </p:cNvSpPr>
              <p:nvPr/>
            </p:nvSpPr>
            <p:spPr bwMode="auto">
              <a:xfrm>
                <a:off x="2602" y="22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5" name="Oval 166"/>
              <p:cNvSpPr>
                <a:spLocks noChangeArrowheads="1"/>
              </p:cNvSpPr>
              <p:nvPr/>
            </p:nvSpPr>
            <p:spPr bwMode="auto">
              <a:xfrm>
                <a:off x="2728" y="228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6" name="Oval 167"/>
              <p:cNvSpPr>
                <a:spLocks noChangeArrowheads="1"/>
              </p:cNvSpPr>
              <p:nvPr/>
            </p:nvSpPr>
            <p:spPr bwMode="auto">
              <a:xfrm>
                <a:off x="2701" y="228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7" name="Oval 168"/>
              <p:cNvSpPr>
                <a:spLocks noChangeArrowheads="1"/>
              </p:cNvSpPr>
              <p:nvPr/>
            </p:nvSpPr>
            <p:spPr bwMode="auto">
              <a:xfrm>
                <a:off x="3042" y="22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8" name="Oval 169"/>
              <p:cNvSpPr>
                <a:spLocks noChangeArrowheads="1"/>
              </p:cNvSpPr>
              <p:nvPr/>
            </p:nvSpPr>
            <p:spPr bwMode="auto">
              <a:xfrm>
                <a:off x="3006"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49" name="Oval 170"/>
              <p:cNvSpPr>
                <a:spLocks noChangeArrowheads="1"/>
              </p:cNvSpPr>
              <p:nvPr/>
            </p:nvSpPr>
            <p:spPr bwMode="auto">
              <a:xfrm>
                <a:off x="2728" y="2270"/>
                <a:ext cx="44"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0" name="Oval 171"/>
              <p:cNvSpPr>
                <a:spLocks noChangeArrowheads="1"/>
              </p:cNvSpPr>
              <p:nvPr/>
            </p:nvSpPr>
            <p:spPr bwMode="auto">
              <a:xfrm>
                <a:off x="2781"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1" name="Oval 172"/>
              <p:cNvSpPr>
                <a:spLocks noChangeArrowheads="1"/>
              </p:cNvSpPr>
              <p:nvPr/>
            </p:nvSpPr>
            <p:spPr bwMode="auto">
              <a:xfrm>
                <a:off x="2826"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2" name="Oval 173"/>
              <p:cNvSpPr>
                <a:spLocks noChangeArrowheads="1"/>
              </p:cNvSpPr>
              <p:nvPr/>
            </p:nvSpPr>
            <p:spPr bwMode="auto">
              <a:xfrm>
                <a:off x="2907"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3" name="Oval 174"/>
              <p:cNvSpPr>
                <a:spLocks noChangeArrowheads="1"/>
              </p:cNvSpPr>
              <p:nvPr/>
            </p:nvSpPr>
            <p:spPr bwMode="auto">
              <a:xfrm>
                <a:off x="2808"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4" name="Oval 175"/>
              <p:cNvSpPr>
                <a:spLocks noChangeArrowheads="1"/>
              </p:cNvSpPr>
              <p:nvPr/>
            </p:nvSpPr>
            <p:spPr bwMode="auto">
              <a:xfrm>
                <a:off x="3294"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5" name="Oval 176"/>
              <p:cNvSpPr>
                <a:spLocks noChangeArrowheads="1"/>
              </p:cNvSpPr>
              <p:nvPr/>
            </p:nvSpPr>
            <p:spPr bwMode="auto">
              <a:xfrm>
                <a:off x="3015"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6" name="Oval 177"/>
              <p:cNvSpPr>
                <a:spLocks noChangeArrowheads="1"/>
              </p:cNvSpPr>
              <p:nvPr/>
            </p:nvSpPr>
            <p:spPr bwMode="auto">
              <a:xfrm>
                <a:off x="2745"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7" name="Oval 178"/>
              <p:cNvSpPr>
                <a:spLocks noChangeArrowheads="1"/>
              </p:cNvSpPr>
              <p:nvPr/>
            </p:nvSpPr>
            <p:spPr bwMode="auto">
              <a:xfrm>
                <a:off x="3159" y="22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8" name="Oval 179"/>
              <p:cNvSpPr>
                <a:spLocks noChangeArrowheads="1"/>
              </p:cNvSpPr>
              <p:nvPr/>
            </p:nvSpPr>
            <p:spPr bwMode="auto">
              <a:xfrm>
                <a:off x="2970" y="22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59" name="Oval 180"/>
              <p:cNvSpPr>
                <a:spLocks noChangeArrowheads="1"/>
              </p:cNvSpPr>
              <p:nvPr/>
            </p:nvSpPr>
            <p:spPr bwMode="auto">
              <a:xfrm>
                <a:off x="2503" y="22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0" name="Oval 181"/>
              <p:cNvSpPr>
                <a:spLocks noChangeArrowheads="1"/>
              </p:cNvSpPr>
              <p:nvPr/>
            </p:nvSpPr>
            <p:spPr bwMode="auto">
              <a:xfrm>
                <a:off x="2566" y="22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1" name="Oval 182"/>
              <p:cNvSpPr>
                <a:spLocks noChangeArrowheads="1"/>
              </p:cNvSpPr>
              <p:nvPr/>
            </p:nvSpPr>
            <p:spPr bwMode="auto">
              <a:xfrm>
                <a:off x="2889" y="22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2" name="Oval 183"/>
              <p:cNvSpPr>
                <a:spLocks noChangeArrowheads="1"/>
              </p:cNvSpPr>
              <p:nvPr/>
            </p:nvSpPr>
            <p:spPr bwMode="auto">
              <a:xfrm>
                <a:off x="2997" y="22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3" name="Oval 184"/>
              <p:cNvSpPr>
                <a:spLocks noChangeArrowheads="1"/>
              </p:cNvSpPr>
              <p:nvPr/>
            </p:nvSpPr>
            <p:spPr bwMode="auto">
              <a:xfrm>
                <a:off x="2754" y="22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4" name="Oval 185"/>
              <p:cNvSpPr>
                <a:spLocks noChangeArrowheads="1"/>
              </p:cNvSpPr>
              <p:nvPr/>
            </p:nvSpPr>
            <p:spPr bwMode="auto">
              <a:xfrm>
                <a:off x="2683" y="22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5" name="Oval 186"/>
              <p:cNvSpPr>
                <a:spLocks noChangeArrowheads="1"/>
              </p:cNvSpPr>
              <p:nvPr/>
            </p:nvSpPr>
            <p:spPr bwMode="auto">
              <a:xfrm>
                <a:off x="3033" y="22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3166" name="Oval 187"/>
              <p:cNvSpPr>
                <a:spLocks noChangeArrowheads="1"/>
              </p:cNvSpPr>
              <p:nvPr/>
            </p:nvSpPr>
            <p:spPr bwMode="auto">
              <a:xfrm>
                <a:off x="2862" y="22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grpSp>
        <p:grpSp>
          <p:nvGrpSpPr>
            <p:cNvPr id="9" name="Group 188"/>
            <p:cNvGrpSpPr>
              <a:grpSpLocks/>
            </p:cNvGrpSpPr>
            <p:nvPr/>
          </p:nvGrpSpPr>
          <p:grpSpPr bwMode="auto">
            <a:xfrm>
              <a:off x="2029" y="1805"/>
              <a:ext cx="2375" cy="1282"/>
              <a:chOff x="1864" y="1950"/>
              <a:chExt cx="2123" cy="970"/>
            </a:xfrm>
          </p:grpSpPr>
          <p:sp>
            <p:nvSpPr>
              <p:cNvPr id="582767" name="Oval 189"/>
              <p:cNvSpPr>
                <a:spLocks noChangeArrowheads="1"/>
              </p:cNvSpPr>
              <p:nvPr/>
            </p:nvSpPr>
            <p:spPr bwMode="auto">
              <a:xfrm>
                <a:off x="3411" y="22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68" name="Oval 190"/>
              <p:cNvSpPr>
                <a:spLocks noChangeArrowheads="1"/>
              </p:cNvSpPr>
              <p:nvPr/>
            </p:nvSpPr>
            <p:spPr bwMode="auto">
              <a:xfrm>
                <a:off x="2826" y="22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69" name="Oval 191"/>
              <p:cNvSpPr>
                <a:spLocks noChangeArrowheads="1"/>
              </p:cNvSpPr>
              <p:nvPr/>
            </p:nvSpPr>
            <p:spPr bwMode="auto">
              <a:xfrm>
                <a:off x="2952" y="22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0" name="Oval 192"/>
              <p:cNvSpPr>
                <a:spLocks noChangeArrowheads="1"/>
              </p:cNvSpPr>
              <p:nvPr/>
            </p:nvSpPr>
            <p:spPr bwMode="auto">
              <a:xfrm>
                <a:off x="2844" y="22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1" name="Oval 193"/>
              <p:cNvSpPr>
                <a:spLocks noChangeArrowheads="1"/>
              </p:cNvSpPr>
              <p:nvPr/>
            </p:nvSpPr>
            <p:spPr bwMode="auto">
              <a:xfrm>
                <a:off x="3123" y="22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2" name="Oval 194"/>
              <p:cNvSpPr>
                <a:spLocks noChangeArrowheads="1"/>
              </p:cNvSpPr>
              <p:nvPr/>
            </p:nvSpPr>
            <p:spPr bwMode="auto">
              <a:xfrm>
                <a:off x="3231" y="22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3" name="Oval 195"/>
              <p:cNvSpPr>
                <a:spLocks noChangeArrowheads="1"/>
              </p:cNvSpPr>
              <p:nvPr/>
            </p:nvSpPr>
            <p:spPr bwMode="auto">
              <a:xfrm>
                <a:off x="2763" y="22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4" name="Oval 196"/>
              <p:cNvSpPr>
                <a:spLocks noChangeArrowheads="1"/>
              </p:cNvSpPr>
              <p:nvPr/>
            </p:nvSpPr>
            <p:spPr bwMode="auto">
              <a:xfrm>
                <a:off x="2808" y="22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5" name="Oval 197"/>
              <p:cNvSpPr>
                <a:spLocks noChangeArrowheads="1"/>
              </p:cNvSpPr>
              <p:nvPr/>
            </p:nvSpPr>
            <p:spPr bwMode="auto">
              <a:xfrm>
                <a:off x="3564" y="22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6" name="Oval 198"/>
              <p:cNvSpPr>
                <a:spLocks noChangeArrowheads="1"/>
              </p:cNvSpPr>
              <p:nvPr/>
            </p:nvSpPr>
            <p:spPr bwMode="auto">
              <a:xfrm>
                <a:off x="3366" y="22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7" name="Oval 199"/>
              <p:cNvSpPr>
                <a:spLocks noChangeArrowheads="1"/>
              </p:cNvSpPr>
              <p:nvPr/>
            </p:nvSpPr>
            <p:spPr bwMode="auto">
              <a:xfrm>
                <a:off x="2763" y="22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8" name="Oval 200"/>
              <p:cNvSpPr>
                <a:spLocks noChangeArrowheads="1"/>
              </p:cNvSpPr>
              <p:nvPr/>
            </p:nvSpPr>
            <p:spPr bwMode="auto">
              <a:xfrm>
                <a:off x="2826" y="22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79" name="Oval 201"/>
              <p:cNvSpPr>
                <a:spLocks noChangeArrowheads="1"/>
              </p:cNvSpPr>
              <p:nvPr/>
            </p:nvSpPr>
            <p:spPr bwMode="auto">
              <a:xfrm>
                <a:off x="2844" y="22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0" name="Oval 202"/>
              <p:cNvSpPr>
                <a:spLocks noChangeArrowheads="1"/>
              </p:cNvSpPr>
              <p:nvPr/>
            </p:nvSpPr>
            <p:spPr bwMode="auto">
              <a:xfrm>
                <a:off x="2745" y="22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1" name="Oval 203"/>
              <p:cNvSpPr>
                <a:spLocks noChangeArrowheads="1"/>
              </p:cNvSpPr>
              <p:nvPr/>
            </p:nvSpPr>
            <p:spPr bwMode="auto">
              <a:xfrm>
                <a:off x="3267" y="22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2" name="Oval 204"/>
              <p:cNvSpPr>
                <a:spLocks noChangeArrowheads="1"/>
              </p:cNvSpPr>
              <p:nvPr/>
            </p:nvSpPr>
            <p:spPr bwMode="auto">
              <a:xfrm>
                <a:off x="3204" y="21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3" name="Oval 205"/>
              <p:cNvSpPr>
                <a:spLocks noChangeArrowheads="1"/>
              </p:cNvSpPr>
              <p:nvPr/>
            </p:nvSpPr>
            <p:spPr bwMode="auto">
              <a:xfrm>
                <a:off x="3330" y="21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4" name="Oval 206"/>
              <p:cNvSpPr>
                <a:spLocks noChangeArrowheads="1"/>
              </p:cNvSpPr>
              <p:nvPr/>
            </p:nvSpPr>
            <p:spPr bwMode="auto">
              <a:xfrm>
                <a:off x="2763" y="219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5" name="Oval 207"/>
              <p:cNvSpPr>
                <a:spLocks noChangeArrowheads="1"/>
              </p:cNvSpPr>
              <p:nvPr/>
            </p:nvSpPr>
            <p:spPr bwMode="auto">
              <a:xfrm>
                <a:off x="3501" y="21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6" name="Oval 208"/>
              <p:cNvSpPr>
                <a:spLocks noChangeArrowheads="1"/>
              </p:cNvSpPr>
              <p:nvPr/>
            </p:nvSpPr>
            <p:spPr bwMode="auto">
              <a:xfrm>
                <a:off x="3096" y="21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7" name="Oval 209"/>
              <p:cNvSpPr>
                <a:spLocks noChangeArrowheads="1"/>
              </p:cNvSpPr>
              <p:nvPr/>
            </p:nvSpPr>
            <p:spPr bwMode="auto">
              <a:xfrm>
                <a:off x="3006" y="21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8" name="Oval 210"/>
              <p:cNvSpPr>
                <a:spLocks noChangeArrowheads="1"/>
              </p:cNvSpPr>
              <p:nvPr/>
            </p:nvSpPr>
            <p:spPr bwMode="auto">
              <a:xfrm>
                <a:off x="2943" y="21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89" name="Oval 211"/>
              <p:cNvSpPr>
                <a:spLocks noChangeArrowheads="1"/>
              </p:cNvSpPr>
              <p:nvPr/>
            </p:nvSpPr>
            <p:spPr bwMode="auto">
              <a:xfrm>
                <a:off x="2602" y="21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0" name="Oval 212"/>
              <p:cNvSpPr>
                <a:spLocks noChangeArrowheads="1"/>
              </p:cNvSpPr>
              <p:nvPr/>
            </p:nvSpPr>
            <p:spPr bwMode="auto">
              <a:xfrm>
                <a:off x="3114" y="21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1" name="Oval 213"/>
              <p:cNvSpPr>
                <a:spLocks noChangeArrowheads="1"/>
              </p:cNvSpPr>
              <p:nvPr/>
            </p:nvSpPr>
            <p:spPr bwMode="auto">
              <a:xfrm>
                <a:off x="2889" y="21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2" name="Oval 214"/>
              <p:cNvSpPr>
                <a:spLocks noChangeArrowheads="1"/>
              </p:cNvSpPr>
              <p:nvPr/>
            </p:nvSpPr>
            <p:spPr bwMode="auto">
              <a:xfrm>
                <a:off x="3096" y="21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3" name="Oval 215"/>
              <p:cNvSpPr>
                <a:spLocks noChangeArrowheads="1"/>
              </p:cNvSpPr>
              <p:nvPr/>
            </p:nvSpPr>
            <p:spPr bwMode="auto">
              <a:xfrm>
                <a:off x="3942" y="21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4" name="Oval 216"/>
              <p:cNvSpPr>
                <a:spLocks noChangeArrowheads="1"/>
              </p:cNvSpPr>
              <p:nvPr/>
            </p:nvSpPr>
            <p:spPr bwMode="auto">
              <a:xfrm>
                <a:off x="3249" y="21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5" name="Oval 217"/>
              <p:cNvSpPr>
                <a:spLocks noChangeArrowheads="1"/>
              </p:cNvSpPr>
              <p:nvPr/>
            </p:nvSpPr>
            <p:spPr bwMode="auto">
              <a:xfrm>
                <a:off x="3483" y="212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6" name="Oval 218"/>
              <p:cNvSpPr>
                <a:spLocks noChangeArrowheads="1"/>
              </p:cNvSpPr>
              <p:nvPr/>
            </p:nvSpPr>
            <p:spPr bwMode="auto">
              <a:xfrm>
                <a:off x="3357" y="211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7" name="Oval 219"/>
              <p:cNvSpPr>
                <a:spLocks noChangeArrowheads="1"/>
              </p:cNvSpPr>
              <p:nvPr/>
            </p:nvSpPr>
            <p:spPr bwMode="auto">
              <a:xfrm>
                <a:off x="2665" y="21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8" name="Oval 220"/>
              <p:cNvSpPr>
                <a:spLocks noChangeArrowheads="1"/>
              </p:cNvSpPr>
              <p:nvPr/>
            </p:nvSpPr>
            <p:spPr bwMode="auto">
              <a:xfrm>
                <a:off x="3267" y="21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799" name="Oval 221"/>
              <p:cNvSpPr>
                <a:spLocks noChangeArrowheads="1"/>
              </p:cNvSpPr>
              <p:nvPr/>
            </p:nvSpPr>
            <p:spPr bwMode="auto">
              <a:xfrm>
                <a:off x="2997" y="20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0" name="Oval 222"/>
              <p:cNvSpPr>
                <a:spLocks noChangeArrowheads="1"/>
              </p:cNvSpPr>
              <p:nvPr/>
            </p:nvSpPr>
            <p:spPr bwMode="auto">
              <a:xfrm>
                <a:off x="3114" y="208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1" name="Oval 223"/>
              <p:cNvSpPr>
                <a:spLocks noChangeArrowheads="1"/>
              </p:cNvSpPr>
              <p:nvPr/>
            </p:nvSpPr>
            <p:spPr bwMode="auto">
              <a:xfrm>
                <a:off x="3222" y="207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2" name="Oval 224"/>
              <p:cNvSpPr>
                <a:spLocks noChangeArrowheads="1"/>
              </p:cNvSpPr>
              <p:nvPr/>
            </p:nvSpPr>
            <p:spPr bwMode="auto">
              <a:xfrm>
                <a:off x="3654" y="20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3" name="Oval 225"/>
              <p:cNvSpPr>
                <a:spLocks noChangeArrowheads="1"/>
              </p:cNvSpPr>
              <p:nvPr/>
            </p:nvSpPr>
            <p:spPr bwMode="auto">
              <a:xfrm>
                <a:off x="3555" y="20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4" name="Oval 226"/>
              <p:cNvSpPr>
                <a:spLocks noChangeArrowheads="1"/>
              </p:cNvSpPr>
              <p:nvPr/>
            </p:nvSpPr>
            <p:spPr bwMode="auto">
              <a:xfrm>
                <a:off x="3438" y="204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5" name="Oval 227"/>
              <p:cNvSpPr>
                <a:spLocks noChangeArrowheads="1"/>
              </p:cNvSpPr>
              <p:nvPr/>
            </p:nvSpPr>
            <p:spPr bwMode="auto">
              <a:xfrm>
                <a:off x="3456" y="203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6" name="Oval 228"/>
              <p:cNvSpPr>
                <a:spLocks noChangeArrowheads="1"/>
              </p:cNvSpPr>
              <p:nvPr/>
            </p:nvSpPr>
            <p:spPr bwMode="auto">
              <a:xfrm>
                <a:off x="2799" y="200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7" name="Oval 229"/>
              <p:cNvSpPr>
                <a:spLocks noChangeArrowheads="1"/>
              </p:cNvSpPr>
              <p:nvPr/>
            </p:nvSpPr>
            <p:spPr bwMode="auto">
              <a:xfrm>
                <a:off x="3636" y="196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8" name="Oval 230"/>
              <p:cNvSpPr>
                <a:spLocks noChangeArrowheads="1"/>
              </p:cNvSpPr>
              <p:nvPr/>
            </p:nvSpPr>
            <p:spPr bwMode="auto">
              <a:xfrm>
                <a:off x="3411" y="1950"/>
                <a:ext cx="45" cy="50"/>
              </a:xfrm>
              <a:prstGeom prst="ellipse">
                <a:avLst/>
              </a:prstGeom>
              <a:solidFill>
                <a:srgbClr val="99CCFF"/>
              </a:solidFill>
              <a:ln w="14288">
                <a:solidFill>
                  <a:srgbClr val="3366FF"/>
                </a:solidFill>
                <a:round/>
                <a:headEnd/>
                <a:tailEnd/>
              </a:ln>
            </p:spPr>
            <p:txBody>
              <a:bodyPr>
                <a:prstTxWarp prst="textNoShape">
                  <a:avLst/>
                </a:prstTxWarp>
              </a:bodyPr>
              <a:lstStyle/>
              <a:p>
                <a:pPr algn="ctr" eaLnBrk="0" hangingPunct="0"/>
                <a:endParaRPr lang="en-US" sz="1800"/>
              </a:p>
            </p:txBody>
          </p:sp>
          <p:sp>
            <p:nvSpPr>
              <p:cNvPr id="582809" name="Rectangle 231"/>
              <p:cNvSpPr>
                <a:spLocks noChangeArrowheads="1"/>
              </p:cNvSpPr>
              <p:nvPr/>
            </p:nvSpPr>
            <p:spPr bwMode="auto">
              <a:xfrm>
                <a:off x="1972" y="2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0" name="Rectangle 232"/>
              <p:cNvSpPr>
                <a:spLocks noChangeArrowheads="1"/>
              </p:cNvSpPr>
              <p:nvPr/>
            </p:nvSpPr>
            <p:spPr bwMode="auto">
              <a:xfrm>
                <a:off x="2071" y="28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1" name="Rectangle 233"/>
              <p:cNvSpPr>
                <a:spLocks noChangeArrowheads="1"/>
              </p:cNvSpPr>
              <p:nvPr/>
            </p:nvSpPr>
            <p:spPr bwMode="auto">
              <a:xfrm>
                <a:off x="1954" y="27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2" name="Rectangle 234"/>
              <p:cNvSpPr>
                <a:spLocks noChangeArrowheads="1"/>
              </p:cNvSpPr>
              <p:nvPr/>
            </p:nvSpPr>
            <p:spPr bwMode="auto">
              <a:xfrm>
                <a:off x="2026" y="27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3" name="Rectangle 235"/>
              <p:cNvSpPr>
                <a:spLocks noChangeArrowheads="1"/>
              </p:cNvSpPr>
              <p:nvPr/>
            </p:nvSpPr>
            <p:spPr bwMode="auto">
              <a:xfrm>
                <a:off x="2215" y="27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4" name="Rectangle 236"/>
              <p:cNvSpPr>
                <a:spLocks noChangeArrowheads="1"/>
              </p:cNvSpPr>
              <p:nvPr/>
            </p:nvSpPr>
            <p:spPr bwMode="auto">
              <a:xfrm>
                <a:off x="2017" y="27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5" name="Rectangle 237"/>
              <p:cNvSpPr>
                <a:spLocks noChangeArrowheads="1"/>
              </p:cNvSpPr>
              <p:nvPr/>
            </p:nvSpPr>
            <p:spPr bwMode="auto">
              <a:xfrm>
                <a:off x="2269" y="27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6" name="Rectangle 238"/>
              <p:cNvSpPr>
                <a:spLocks noChangeArrowheads="1"/>
              </p:cNvSpPr>
              <p:nvPr/>
            </p:nvSpPr>
            <p:spPr bwMode="auto">
              <a:xfrm>
                <a:off x="1945" y="27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7" name="Rectangle 239"/>
              <p:cNvSpPr>
                <a:spLocks noChangeArrowheads="1"/>
              </p:cNvSpPr>
              <p:nvPr/>
            </p:nvSpPr>
            <p:spPr bwMode="auto">
              <a:xfrm>
                <a:off x="2107" y="27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8" name="Rectangle 240"/>
              <p:cNvSpPr>
                <a:spLocks noChangeArrowheads="1"/>
              </p:cNvSpPr>
              <p:nvPr/>
            </p:nvSpPr>
            <p:spPr bwMode="auto">
              <a:xfrm>
                <a:off x="2116" y="27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19" name="Rectangle 241"/>
              <p:cNvSpPr>
                <a:spLocks noChangeArrowheads="1"/>
              </p:cNvSpPr>
              <p:nvPr/>
            </p:nvSpPr>
            <p:spPr bwMode="auto">
              <a:xfrm>
                <a:off x="2143" y="27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0" name="Rectangle 242"/>
              <p:cNvSpPr>
                <a:spLocks noChangeArrowheads="1"/>
              </p:cNvSpPr>
              <p:nvPr/>
            </p:nvSpPr>
            <p:spPr bwMode="auto">
              <a:xfrm>
                <a:off x="1990" y="27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1" name="Rectangle 243"/>
              <p:cNvSpPr>
                <a:spLocks noChangeArrowheads="1"/>
              </p:cNvSpPr>
              <p:nvPr/>
            </p:nvSpPr>
            <p:spPr bwMode="auto">
              <a:xfrm>
                <a:off x="1864" y="27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2" name="Rectangle 244"/>
              <p:cNvSpPr>
                <a:spLocks noChangeArrowheads="1"/>
              </p:cNvSpPr>
              <p:nvPr/>
            </p:nvSpPr>
            <p:spPr bwMode="auto">
              <a:xfrm>
                <a:off x="2215" y="27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3" name="Rectangle 245"/>
              <p:cNvSpPr>
                <a:spLocks noChangeArrowheads="1"/>
              </p:cNvSpPr>
              <p:nvPr/>
            </p:nvSpPr>
            <p:spPr bwMode="auto">
              <a:xfrm>
                <a:off x="2224" y="27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4" name="Rectangle 246"/>
              <p:cNvSpPr>
                <a:spLocks noChangeArrowheads="1"/>
              </p:cNvSpPr>
              <p:nvPr/>
            </p:nvSpPr>
            <p:spPr bwMode="auto">
              <a:xfrm>
                <a:off x="2044" y="26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5" name="Rectangle 247"/>
              <p:cNvSpPr>
                <a:spLocks noChangeArrowheads="1"/>
              </p:cNvSpPr>
              <p:nvPr/>
            </p:nvSpPr>
            <p:spPr bwMode="auto">
              <a:xfrm>
                <a:off x="2044" y="26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6" name="Rectangle 248"/>
              <p:cNvSpPr>
                <a:spLocks noChangeArrowheads="1"/>
              </p:cNvSpPr>
              <p:nvPr/>
            </p:nvSpPr>
            <p:spPr bwMode="auto">
              <a:xfrm>
                <a:off x="2098" y="26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7" name="Rectangle 249"/>
              <p:cNvSpPr>
                <a:spLocks noChangeArrowheads="1"/>
              </p:cNvSpPr>
              <p:nvPr/>
            </p:nvSpPr>
            <p:spPr bwMode="auto">
              <a:xfrm>
                <a:off x="2197" y="26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8" name="Rectangle 250"/>
              <p:cNvSpPr>
                <a:spLocks noChangeArrowheads="1"/>
              </p:cNvSpPr>
              <p:nvPr/>
            </p:nvSpPr>
            <p:spPr bwMode="auto">
              <a:xfrm>
                <a:off x="2035" y="26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29" name="Rectangle 251"/>
              <p:cNvSpPr>
                <a:spLocks noChangeArrowheads="1"/>
              </p:cNvSpPr>
              <p:nvPr/>
            </p:nvSpPr>
            <p:spPr bwMode="auto">
              <a:xfrm>
                <a:off x="2188" y="26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0" name="Rectangle 252"/>
              <p:cNvSpPr>
                <a:spLocks noChangeArrowheads="1"/>
              </p:cNvSpPr>
              <p:nvPr/>
            </p:nvSpPr>
            <p:spPr bwMode="auto">
              <a:xfrm>
                <a:off x="2152" y="26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1" name="Rectangle 253"/>
              <p:cNvSpPr>
                <a:spLocks noChangeArrowheads="1"/>
              </p:cNvSpPr>
              <p:nvPr/>
            </p:nvSpPr>
            <p:spPr bwMode="auto">
              <a:xfrm>
                <a:off x="2278" y="26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2" name="Rectangle 254"/>
              <p:cNvSpPr>
                <a:spLocks noChangeArrowheads="1"/>
              </p:cNvSpPr>
              <p:nvPr/>
            </p:nvSpPr>
            <p:spPr bwMode="auto">
              <a:xfrm>
                <a:off x="2386" y="26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3" name="Rectangle 255"/>
              <p:cNvSpPr>
                <a:spLocks noChangeArrowheads="1"/>
              </p:cNvSpPr>
              <p:nvPr/>
            </p:nvSpPr>
            <p:spPr bwMode="auto">
              <a:xfrm>
                <a:off x="2377" y="26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4" name="Rectangle 256"/>
              <p:cNvSpPr>
                <a:spLocks noChangeArrowheads="1"/>
              </p:cNvSpPr>
              <p:nvPr/>
            </p:nvSpPr>
            <p:spPr bwMode="auto">
              <a:xfrm>
                <a:off x="2350" y="26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5" name="Rectangle 257"/>
              <p:cNvSpPr>
                <a:spLocks noChangeArrowheads="1"/>
              </p:cNvSpPr>
              <p:nvPr/>
            </p:nvSpPr>
            <p:spPr bwMode="auto">
              <a:xfrm>
                <a:off x="2089" y="26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6" name="Rectangle 258"/>
              <p:cNvSpPr>
                <a:spLocks noChangeArrowheads="1"/>
              </p:cNvSpPr>
              <p:nvPr/>
            </p:nvSpPr>
            <p:spPr bwMode="auto">
              <a:xfrm>
                <a:off x="2350" y="26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7" name="Rectangle 259"/>
              <p:cNvSpPr>
                <a:spLocks noChangeArrowheads="1"/>
              </p:cNvSpPr>
              <p:nvPr/>
            </p:nvSpPr>
            <p:spPr bwMode="auto">
              <a:xfrm>
                <a:off x="2026" y="26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8" name="Rectangle 260"/>
              <p:cNvSpPr>
                <a:spLocks noChangeArrowheads="1"/>
              </p:cNvSpPr>
              <p:nvPr/>
            </p:nvSpPr>
            <p:spPr bwMode="auto">
              <a:xfrm>
                <a:off x="2224" y="26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39" name="Rectangle 261"/>
              <p:cNvSpPr>
                <a:spLocks noChangeArrowheads="1"/>
              </p:cNvSpPr>
              <p:nvPr/>
            </p:nvSpPr>
            <p:spPr bwMode="auto">
              <a:xfrm>
                <a:off x="2080" y="26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0" name="Rectangle 262"/>
              <p:cNvSpPr>
                <a:spLocks noChangeArrowheads="1"/>
              </p:cNvSpPr>
              <p:nvPr/>
            </p:nvSpPr>
            <p:spPr bwMode="auto">
              <a:xfrm>
                <a:off x="2116" y="26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1" name="Rectangle 263"/>
              <p:cNvSpPr>
                <a:spLocks noChangeArrowheads="1"/>
              </p:cNvSpPr>
              <p:nvPr/>
            </p:nvSpPr>
            <p:spPr bwMode="auto">
              <a:xfrm>
                <a:off x="2260"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2" name="Rectangle 264"/>
              <p:cNvSpPr>
                <a:spLocks noChangeArrowheads="1"/>
              </p:cNvSpPr>
              <p:nvPr/>
            </p:nvSpPr>
            <p:spPr bwMode="auto">
              <a:xfrm>
                <a:off x="2017"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3" name="Rectangle 265"/>
              <p:cNvSpPr>
                <a:spLocks noChangeArrowheads="1"/>
              </p:cNvSpPr>
              <p:nvPr/>
            </p:nvSpPr>
            <p:spPr bwMode="auto">
              <a:xfrm>
                <a:off x="2332"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4" name="Rectangle 266"/>
              <p:cNvSpPr>
                <a:spLocks noChangeArrowheads="1"/>
              </p:cNvSpPr>
              <p:nvPr/>
            </p:nvSpPr>
            <p:spPr bwMode="auto">
              <a:xfrm>
                <a:off x="2044"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5" name="Rectangle 267"/>
              <p:cNvSpPr>
                <a:spLocks noChangeArrowheads="1"/>
              </p:cNvSpPr>
              <p:nvPr/>
            </p:nvSpPr>
            <p:spPr bwMode="auto">
              <a:xfrm>
                <a:off x="2125"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6" name="Rectangle 268"/>
              <p:cNvSpPr>
                <a:spLocks noChangeArrowheads="1"/>
              </p:cNvSpPr>
              <p:nvPr/>
            </p:nvSpPr>
            <p:spPr bwMode="auto">
              <a:xfrm>
                <a:off x="2179"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7" name="Rectangle 269"/>
              <p:cNvSpPr>
                <a:spLocks noChangeArrowheads="1"/>
              </p:cNvSpPr>
              <p:nvPr/>
            </p:nvSpPr>
            <p:spPr bwMode="auto">
              <a:xfrm>
                <a:off x="2224"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8" name="Rectangle 270"/>
              <p:cNvSpPr>
                <a:spLocks noChangeArrowheads="1"/>
              </p:cNvSpPr>
              <p:nvPr/>
            </p:nvSpPr>
            <p:spPr bwMode="auto">
              <a:xfrm>
                <a:off x="2116" y="26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49" name="Rectangle 271"/>
              <p:cNvSpPr>
                <a:spLocks noChangeArrowheads="1"/>
              </p:cNvSpPr>
              <p:nvPr/>
            </p:nvSpPr>
            <p:spPr bwMode="auto">
              <a:xfrm>
                <a:off x="1990" y="26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0" name="Rectangle 272"/>
              <p:cNvSpPr>
                <a:spLocks noChangeArrowheads="1"/>
              </p:cNvSpPr>
              <p:nvPr/>
            </p:nvSpPr>
            <p:spPr bwMode="auto">
              <a:xfrm>
                <a:off x="2323" y="26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1" name="Rectangle 273"/>
              <p:cNvSpPr>
                <a:spLocks noChangeArrowheads="1"/>
              </p:cNvSpPr>
              <p:nvPr/>
            </p:nvSpPr>
            <p:spPr bwMode="auto">
              <a:xfrm>
                <a:off x="2125" y="26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2" name="Rectangle 274"/>
              <p:cNvSpPr>
                <a:spLocks noChangeArrowheads="1"/>
              </p:cNvSpPr>
              <p:nvPr/>
            </p:nvSpPr>
            <p:spPr bwMode="auto">
              <a:xfrm>
                <a:off x="2116" y="26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3" name="Rectangle 275"/>
              <p:cNvSpPr>
                <a:spLocks noChangeArrowheads="1"/>
              </p:cNvSpPr>
              <p:nvPr/>
            </p:nvSpPr>
            <p:spPr bwMode="auto">
              <a:xfrm>
                <a:off x="2332" y="26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4" name="Rectangle 276"/>
              <p:cNvSpPr>
                <a:spLocks noChangeArrowheads="1"/>
              </p:cNvSpPr>
              <p:nvPr/>
            </p:nvSpPr>
            <p:spPr bwMode="auto">
              <a:xfrm>
                <a:off x="2089"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5" name="Rectangle 277"/>
              <p:cNvSpPr>
                <a:spLocks noChangeArrowheads="1"/>
              </p:cNvSpPr>
              <p:nvPr/>
            </p:nvSpPr>
            <p:spPr bwMode="auto">
              <a:xfrm>
                <a:off x="2242"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6" name="Rectangle 278"/>
              <p:cNvSpPr>
                <a:spLocks noChangeArrowheads="1"/>
              </p:cNvSpPr>
              <p:nvPr/>
            </p:nvSpPr>
            <p:spPr bwMode="auto">
              <a:xfrm>
                <a:off x="2314"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7" name="Rectangle 279"/>
              <p:cNvSpPr>
                <a:spLocks noChangeArrowheads="1"/>
              </p:cNvSpPr>
              <p:nvPr/>
            </p:nvSpPr>
            <p:spPr bwMode="auto">
              <a:xfrm>
                <a:off x="2197"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8" name="Rectangle 280"/>
              <p:cNvSpPr>
                <a:spLocks noChangeArrowheads="1"/>
              </p:cNvSpPr>
              <p:nvPr/>
            </p:nvSpPr>
            <p:spPr bwMode="auto">
              <a:xfrm>
                <a:off x="2116"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59" name="Rectangle 281"/>
              <p:cNvSpPr>
                <a:spLocks noChangeArrowheads="1"/>
              </p:cNvSpPr>
              <p:nvPr/>
            </p:nvSpPr>
            <p:spPr bwMode="auto">
              <a:xfrm>
                <a:off x="2197"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0" name="Rectangle 282"/>
              <p:cNvSpPr>
                <a:spLocks noChangeArrowheads="1"/>
              </p:cNvSpPr>
              <p:nvPr/>
            </p:nvSpPr>
            <p:spPr bwMode="auto">
              <a:xfrm>
                <a:off x="2233"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1" name="Rectangle 283"/>
              <p:cNvSpPr>
                <a:spLocks noChangeArrowheads="1"/>
              </p:cNvSpPr>
              <p:nvPr/>
            </p:nvSpPr>
            <p:spPr bwMode="auto">
              <a:xfrm>
                <a:off x="2278"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2" name="Rectangle 284"/>
              <p:cNvSpPr>
                <a:spLocks noChangeArrowheads="1"/>
              </p:cNvSpPr>
              <p:nvPr/>
            </p:nvSpPr>
            <p:spPr bwMode="auto">
              <a:xfrm>
                <a:off x="2215" y="26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3" name="Rectangle 285"/>
              <p:cNvSpPr>
                <a:spLocks noChangeArrowheads="1"/>
              </p:cNvSpPr>
              <p:nvPr/>
            </p:nvSpPr>
            <p:spPr bwMode="auto">
              <a:xfrm>
                <a:off x="2098" y="26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4" name="Rectangle 286"/>
              <p:cNvSpPr>
                <a:spLocks noChangeArrowheads="1"/>
              </p:cNvSpPr>
              <p:nvPr/>
            </p:nvSpPr>
            <p:spPr bwMode="auto">
              <a:xfrm>
                <a:off x="2080" y="26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5" name="Rectangle 287"/>
              <p:cNvSpPr>
                <a:spLocks noChangeArrowheads="1"/>
              </p:cNvSpPr>
              <p:nvPr/>
            </p:nvSpPr>
            <p:spPr bwMode="auto">
              <a:xfrm>
                <a:off x="2152" y="26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6" name="Rectangle 288"/>
              <p:cNvSpPr>
                <a:spLocks noChangeArrowheads="1"/>
              </p:cNvSpPr>
              <p:nvPr/>
            </p:nvSpPr>
            <p:spPr bwMode="auto">
              <a:xfrm>
                <a:off x="2161" y="25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7" name="Rectangle 289"/>
              <p:cNvSpPr>
                <a:spLocks noChangeArrowheads="1"/>
              </p:cNvSpPr>
              <p:nvPr/>
            </p:nvSpPr>
            <p:spPr bwMode="auto">
              <a:xfrm>
                <a:off x="2107" y="25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8" name="Rectangle 290"/>
              <p:cNvSpPr>
                <a:spLocks noChangeArrowheads="1"/>
              </p:cNvSpPr>
              <p:nvPr/>
            </p:nvSpPr>
            <p:spPr bwMode="auto">
              <a:xfrm>
                <a:off x="2116" y="25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69" name="Rectangle 291"/>
              <p:cNvSpPr>
                <a:spLocks noChangeArrowheads="1"/>
              </p:cNvSpPr>
              <p:nvPr/>
            </p:nvSpPr>
            <p:spPr bwMode="auto">
              <a:xfrm>
                <a:off x="2287" y="25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0" name="Rectangle 292"/>
              <p:cNvSpPr>
                <a:spLocks noChangeArrowheads="1"/>
              </p:cNvSpPr>
              <p:nvPr/>
            </p:nvSpPr>
            <p:spPr bwMode="auto">
              <a:xfrm>
                <a:off x="2188" y="25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1" name="Rectangle 293"/>
              <p:cNvSpPr>
                <a:spLocks noChangeArrowheads="1"/>
              </p:cNvSpPr>
              <p:nvPr/>
            </p:nvSpPr>
            <p:spPr bwMode="auto">
              <a:xfrm>
                <a:off x="2017" y="25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2" name="Rectangle 294"/>
              <p:cNvSpPr>
                <a:spLocks noChangeArrowheads="1"/>
              </p:cNvSpPr>
              <p:nvPr/>
            </p:nvSpPr>
            <p:spPr bwMode="auto">
              <a:xfrm>
                <a:off x="2152" y="25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3" name="Rectangle 295"/>
              <p:cNvSpPr>
                <a:spLocks noChangeArrowheads="1"/>
              </p:cNvSpPr>
              <p:nvPr/>
            </p:nvSpPr>
            <p:spPr bwMode="auto">
              <a:xfrm>
                <a:off x="2368" y="25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4" name="Rectangle 296"/>
              <p:cNvSpPr>
                <a:spLocks noChangeArrowheads="1"/>
              </p:cNvSpPr>
              <p:nvPr/>
            </p:nvSpPr>
            <p:spPr bwMode="auto">
              <a:xfrm>
                <a:off x="1999" y="25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5" name="Rectangle 297"/>
              <p:cNvSpPr>
                <a:spLocks noChangeArrowheads="1"/>
              </p:cNvSpPr>
              <p:nvPr/>
            </p:nvSpPr>
            <p:spPr bwMode="auto">
              <a:xfrm>
                <a:off x="2161" y="25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6" name="Rectangle 298"/>
              <p:cNvSpPr>
                <a:spLocks noChangeArrowheads="1"/>
              </p:cNvSpPr>
              <p:nvPr/>
            </p:nvSpPr>
            <p:spPr bwMode="auto">
              <a:xfrm>
                <a:off x="2161" y="25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7" name="Rectangle 299"/>
              <p:cNvSpPr>
                <a:spLocks noChangeArrowheads="1"/>
              </p:cNvSpPr>
              <p:nvPr/>
            </p:nvSpPr>
            <p:spPr bwMode="auto">
              <a:xfrm>
                <a:off x="2539" y="25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8" name="Rectangle 300"/>
              <p:cNvSpPr>
                <a:spLocks noChangeArrowheads="1"/>
              </p:cNvSpPr>
              <p:nvPr/>
            </p:nvSpPr>
            <p:spPr bwMode="auto">
              <a:xfrm>
                <a:off x="2251" y="25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79" name="Rectangle 301"/>
              <p:cNvSpPr>
                <a:spLocks noChangeArrowheads="1"/>
              </p:cNvSpPr>
              <p:nvPr/>
            </p:nvSpPr>
            <p:spPr bwMode="auto">
              <a:xfrm>
                <a:off x="1963" y="25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0" name="Rectangle 302"/>
              <p:cNvSpPr>
                <a:spLocks noChangeArrowheads="1"/>
              </p:cNvSpPr>
              <p:nvPr/>
            </p:nvSpPr>
            <p:spPr bwMode="auto">
              <a:xfrm>
                <a:off x="2260" y="25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1" name="Rectangle 303"/>
              <p:cNvSpPr>
                <a:spLocks noChangeArrowheads="1"/>
              </p:cNvSpPr>
              <p:nvPr/>
            </p:nvSpPr>
            <p:spPr bwMode="auto">
              <a:xfrm>
                <a:off x="2296" y="25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2" name="Rectangle 304"/>
              <p:cNvSpPr>
                <a:spLocks noChangeArrowheads="1"/>
              </p:cNvSpPr>
              <p:nvPr/>
            </p:nvSpPr>
            <p:spPr bwMode="auto">
              <a:xfrm>
                <a:off x="2368" y="25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3" name="Rectangle 305"/>
              <p:cNvSpPr>
                <a:spLocks noChangeArrowheads="1"/>
              </p:cNvSpPr>
              <p:nvPr/>
            </p:nvSpPr>
            <p:spPr bwMode="auto">
              <a:xfrm>
                <a:off x="2206" y="25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4" name="Rectangle 306"/>
              <p:cNvSpPr>
                <a:spLocks noChangeArrowheads="1"/>
              </p:cNvSpPr>
              <p:nvPr/>
            </p:nvSpPr>
            <p:spPr bwMode="auto">
              <a:xfrm>
                <a:off x="2269" y="25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5" name="Rectangle 307"/>
              <p:cNvSpPr>
                <a:spLocks noChangeArrowheads="1"/>
              </p:cNvSpPr>
              <p:nvPr/>
            </p:nvSpPr>
            <p:spPr bwMode="auto">
              <a:xfrm>
                <a:off x="2035" y="25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6" name="Rectangle 308"/>
              <p:cNvSpPr>
                <a:spLocks noChangeArrowheads="1"/>
              </p:cNvSpPr>
              <p:nvPr/>
            </p:nvSpPr>
            <p:spPr bwMode="auto">
              <a:xfrm>
                <a:off x="2323" y="25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7" name="Rectangle 309"/>
              <p:cNvSpPr>
                <a:spLocks noChangeArrowheads="1"/>
              </p:cNvSpPr>
              <p:nvPr/>
            </p:nvSpPr>
            <p:spPr bwMode="auto">
              <a:xfrm>
                <a:off x="2260" y="25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8" name="Rectangle 310"/>
              <p:cNvSpPr>
                <a:spLocks noChangeArrowheads="1"/>
              </p:cNvSpPr>
              <p:nvPr/>
            </p:nvSpPr>
            <p:spPr bwMode="auto">
              <a:xfrm>
                <a:off x="2107" y="25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89" name="Rectangle 311"/>
              <p:cNvSpPr>
                <a:spLocks noChangeArrowheads="1"/>
              </p:cNvSpPr>
              <p:nvPr/>
            </p:nvSpPr>
            <p:spPr bwMode="auto">
              <a:xfrm>
                <a:off x="2251" y="25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0" name="Rectangle 312"/>
              <p:cNvSpPr>
                <a:spLocks noChangeArrowheads="1"/>
              </p:cNvSpPr>
              <p:nvPr/>
            </p:nvSpPr>
            <p:spPr bwMode="auto">
              <a:xfrm>
                <a:off x="2278" y="25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1" name="Rectangle 313"/>
              <p:cNvSpPr>
                <a:spLocks noChangeArrowheads="1"/>
              </p:cNvSpPr>
              <p:nvPr/>
            </p:nvSpPr>
            <p:spPr bwMode="auto">
              <a:xfrm>
                <a:off x="2332" y="25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2" name="Rectangle 314"/>
              <p:cNvSpPr>
                <a:spLocks noChangeArrowheads="1"/>
              </p:cNvSpPr>
              <p:nvPr/>
            </p:nvSpPr>
            <p:spPr bwMode="auto">
              <a:xfrm>
                <a:off x="2170" y="25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3" name="Rectangle 315"/>
              <p:cNvSpPr>
                <a:spLocks noChangeArrowheads="1"/>
              </p:cNvSpPr>
              <p:nvPr/>
            </p:nvSpPr>
            <p:spPr bwMode="auto">
              <a:xfrm>
                <a:off x="2170" y="25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4" name="Rectangle 316"/>
              <p:cNvSpPr>
                <a:spLocks noChangeArrowheads="1"/>
              </p:cNvSpPr>
              <p:nvPr/>
            </p:nvSpPr>
            <p:spPr bwMode="auto">
              <a:xfrm>
                <a:off x="2179" y="25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5" name="Rectangle 317"/>
              <p:cNvSpPr>
                <a:spLocks noChangeArrowheads="1"/>
              </p:cNvSpPr>
              <p:nvPr/>
            </p:nvSpPr>
            <p:spPr bwMode="auto">
              <a:xfrm>
                <a:off x="2188" y="25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6" name="Rectangle 318"/>
              <p:cNvSpPr>
                <a:spLocks noChangeArrowheads="1"/>
              </p:cNvSpPr>
              <p:nvPr/>
            </p:nvSpPr>
            <p:spPr bwMode="auto">
              <a:xfrm>
                <a:off x="2215" y="25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7" name="Rectangle 319"/>
              <p:cNvSpPr>
                <a:spLocks noChangeArrowheads="1"/>
              </p:cNvSpPr>
              <p:nvPr/>
            </p:nvSpPr>
            <p:spPr bwMode="auto">
              <a:xfrm>
                <a:off x="2224" y="25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8" name="Rectangle 320"/>
              <p:cNvSpPr>
                <a:spLocks noChangeArrowheads="1"/>
              </p:cNvSpPr>
              <p:nvPr/>
            </p:nvSpPr>
            <p:spPr bwMode="auto">
              <a:xfrm>
                <a:off x="2503" y="25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899" name="Rectangle 321"/>
              <p:cNvSpPr>
                <a:spLocks noChangeArrowheads="1"/>
              </p:cNvSpPr>
              <p:nvPr/>
            </p:nvSpPr>
            <p:spPr bwMode="auto">
              <a:xfrm>
                <a:off x="2044" y="25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0" name="Rectangle 322"/>
              <p:cNvSpPr>
                <a:spLocks noChangeArrowheads="1"/>
              </p:cNvSpPr>
              <p:nvPr/>
            </p:nvSpPr>
            <p:spPr bwMode="auto">
              <a:xfrm>
                <a:off x="2341" y="25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1" name="Rectangle 323"/>
              <p:cNvSpPr>
                <a:spLocks noChangeArrowheads="1"/>
              </p:cNvSpPr>
              <p:nvPr/>
            </p:nvSpPr>
            <p:spPr bwMode="auto">
              <a:xfrm>
                <a:off x="2206" y="25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2" name="Rectangle 324"/>
              <p:cNvSpPr>
                <a:spLocks noChangeArrowheads="1"/>
              </p:cNvSpPr>
              <p:nvPr/>
            </p:nvSpPr>
            <p:spPr bwMode="auto">
              <a:xfrm>
                <a:off x="2233" y="25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3" name="Rectangle 325"/>
              <p:cNvSpPr>
                <a:spLocks noChangeArrowheads="1"/>
              </p:cNvSpPr>
              <p:nvPr/>
            </p:nvSpPr>
            <p:spPr bwMode="auto">
              <a:xfrm>
                <a:off x="2422" y="25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4" name="Rectangle 326"/>
              <p:cNvSpPr>
                <a:spLocks noChangeArrowheads="1"/>
              </p:cNvSpPr>
              <p:nvPr/>
            </p:nvSpPr>
            <p:spPr bwMode="auto">
              <a:xfrm>
                <a:off x="2215" y="25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5" name="Rectangle 327"/>
              <p:cNvSpPr>
                <a:spLocks noChangeArrowheads="1"/>
              </p:cNvSpPr>
              <p:nvPr/>
            </p:nvSpPr>
            <p:spPr bwMode="auto">
              <a:xfrm>
                <a:off x="2485" y="25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6" name="Rectangle 328"/>
              <p:cNvSpPr>
                <a:spLocks noChangeArrowheads="1"/>
              </p:cNvSpPr>
              <p:nvPr/>
            </p:nvSpPr>
            <p:spPr bwMode="auto">
              <a:xfrm>
                <a:off x="2026" y="25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7" name="Rectangle 329"/>
              <p:cNvSpPr>
                <a:spLocks noChangeArrowheads="1"/>
              </p:cNvSpPr>
              <p:nvPr/>
            </p:nvSpPr>
            <p:spPr bwMode="auto">
              <a:xfrm>
                <a:off x="2134" y="25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8" name="Rectangle 330"/>
              <p:cNvSpPr>
                <a:spLocks noChangeArrowheads="1"/>
              </p:cNvSpPr>
              <p:nvPr/>
            </p:nvSpPr>
            <p:spPr bwMode="auto">
              <a:xfrm>
                <a:off x="2233" y="25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09" name="Rectangle 331"/>
              <p:cNvSpPr>
                <a:spLocks noChangeArrowheads="1"/>
              </p:cNvSpPr>
              <p:nvPr/>
            </p:nvSpPr>
            <p:spPr bwMode="auto">
              <a:xfrm>
                <a:off x="2233" y="25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0" name="Rectangle 332"/>
              <p:cNvSpPr>
                <a:spLocks noChangeArrowheads="1"/>
              </p:cNvSpPr>
              <p:nvPr/>
            </p:nvSpPr>
            <p:spPr bwMode="auto">
              <a:xfrm>
                <a:off x="2251" y="25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1" name="Rectangle 333"/>
              <p:cNvSpPr>
                <a:spLocks noChangeArrowheads="1"/>
              </p:cNvSpPr>
              <p:nvPr/>
            </p:nvSpPr>
            <p:spPr bwMode="auto">
              <a:xfrm>
                <a:off x="1990" y="25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2" name="Rectangle 334"/>
              <p:cNvSpPr>
                <a:spLocks noChangeArrowheads="1"/>
              </p:cNvSpPr>
              <p:nvPr/>
            </p:nvSpPr>
            <p:spPr bwMode="auto">
              <a:xfrm>
                <a:off x="2089"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3" name="Rectangle 335"/>
              <p:cNvSpPr>
                <a:spLocks noChangeArrowheads="1"/>
              </p:cNvSpPr>
              <p:nvPr/>
            </p:nvSpPr>
            <p:spPr bwMode="auto">
              <a:xfrm>
                <a:off x="2152"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4" name="Rectangle 336"/>
              <p:cNvSpPr>
                <a:spLocks noChangeArrowheads="1"/>
              </p:cNvSpPr>
              <p:nvPr/>
            </p:nvSpPr>
            <p:spPr bwMode="auto">
              <a:xfrm>
                <a:off x="2359"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5" name="Rectangle 337"/>
              <p:cNvSpPr>
                <a:spLocks noChangeArrowheads="1"/>
              </p:cNvSpPr>
              <p:nvPr/>
            </p:nvSpPr>
            <p:spPr bwMode="auto">
              <a:xfrm>
                <a:off x="2152"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6" name="Rectangle 338"/>
              <p:cNvSpPr>
                <a:spLocks noChangeArrowheads="1"/>
              </p:cNvSpPr>
              <p:nvPr/>
            </p:nvSpPr>
            <p:spPr bwMode="auto">
              <a:xfrm>
                <a:off x="2278"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7" name="Rectangle 339"/>
              <p:cNvSpPr>
                <a:spLocks noChangeArrowheads="1"/>
              </p:cNvSpPr>
              <p:nvPr/>
            </p:nvSpPr>
            <p:spPr bwMode="auto">
              <a:xfrm>
                <a:off x="2053"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8" name="Rectangle 340"/>
              <p:cNvSpPr>
                <a:spLocks noChangeArrowheads="1"/>
              </p:cNvSpPr>
              <p:nvPr/>
            </p:nvSpPr>
            <p:spPr bwMode="auto">
              <a:xfrm>
                <a:off x="2242"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19" name="Rectangle 341"/>
              <p:cNvSpPr>
                <a:spLocks noChangeArrowheads="1"/>
              </p:cNvSpPr>
              <p:nvPr/>
            </p:nvSpPr>
            <p:spPr bwMode="auto">
              <a:xfrm>
                <a:off x="2179"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0" name="Rectangle 342"/>
              <p:cNvSpPr>
                <a:spLocks noChangeArrowheads="1"/>
              </p:cNvSpPr>
              <p:nvPr/>
            </p:nvSpPr>
            <p:spPr bwMode="auto">
              <a:xfrm>
                <a:off x="2233"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1" name="Rectangle 343"/>
              <p:cNvSpPr>
                <a:spLocks noChangeArrowheads="1"/>
              </p:cNvSpPr>
              <p:nvPr/>
            </p:nvSpPr>
            <p:spPr bwMode="auto">
              <a:xfrm>
                <a:off x="2332" y="25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2" name="Rectangle 344"/>
              <p:cNvSpPr>
                <a:spLocks noChangeArrowheads="1"/>
              </p:cNvSpPr>
              <p:nvPr/>
            </p:nvSpPr>
            <p:spPr bwMode="auto">
              <a:xfrm>
                <a:off x="2224" y="25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3" name="Rectangle 345"/>
              <p:cNvSpPr>
                <a:spLocks noChangeArrowheads="1"/>
              </p:cNvSpPr>
              <p:nvPr/>
            </p:nvSpPr>
            <p:spPr bwMode="auto">
              <a:xfrm>
                <a:off x="2188" y="25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4" name="Rectangle 346"/>
              <p:cNvSpPr>
                <a:spLocks noChangeArrowheads="1"/>
              </p:cNvSpPr>
              <p:nvPr/>
            </p:nvSpPr>
            <p:spPr bwMode="auto">
              <a:xfrm>
                <a:off x="2233" y="25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5" name="Rectangle 347"/>
              <p:cNvSpPr>
                <a:spLocks noChangeArrowheads="1"/>
              </p:cNvSpPr>
              <p:nvPr/>
            </p:nvSpPr>
            <p:spPr bwMode="auto">
              <a:xfrm>
                <a:off x="2251" y="25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6" name="Rectangle 348"/>
              <p:cNvSpPr>
                <a:spLocks noChangeArrowheads="1"/>
              </p:cNvSpPr>
              <p:nvPr/>
            </p:nvSpPr>
            <p:spPr bwMode="auto">
              <a:xfrm>
                <a:off x="2242" y="24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7" name="Rectangle 349"/>
              <p:cNvSpPr>
                <a:spLocks noChangeArrowheads="1"/>
              </p:cNvSpPr>
              <p:nvPr/>
            </p:nvSpPr>
            <p:spPr bwMode="auto">
              <a:xfrm>
                <a:off x="2332" y="24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8" name="Rectangle 350"/>
              <p:cNvSpPr>
                <a:spLocks noChangeArrowheads="1"/>
              </p:cNvSpPr>
              <p:nvPr/>
            </p:nvSpPr>
            <p:spPr bwMode="auto">
              <a:xfrm>
                <a:off x="2224"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29" name="Rectangle 351"/>
              <p:cNvSpPr>
                <a:spLocks noChangeArrowheads="1"/>
              </p:cNvSpPr>
              <p:nvPr/>
            </p:nvSpPr>
            <p:spPr bwMode="auto">
              <a:xfrm>
                <a:off x="2026"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0" name="Rectangle 352"/>
              <p:cNvSpPr>
                <a:spLocks noChangeArrowheads="1"/>
              </p:cNvSpPr>
              <p:nvPr/>
            </p:nvSpPr>
            <p:spPr bwMode="auto">
              <a:xfrm>
                <a:off x="2170"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1" name="Rectangle 353"/>
              <p:cNvSpPr>
                <a:spLocks noChangeArrowheads="1"/>
              </p:cNvSpPr>
              <p:nvPr/>
            </p:nvSpPr>
            <p:spPr bwMode="auto">
              <a:xfrm>
                <a:off x="2548"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2" name="Rectangle 354"/>
              <p:cNvSpPr>
                <a:spLocks noChangeArrowheads="1"/>
              </p:cNvSpPr>
              <p:nvPr/>
            </p:nvSpPr>
            <p:spPr bwMode="auto">
              <a:xfrm>
                <a:off x="2098"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3" name="Rectangle 355"/>
              <p:cNvSpPr>
                <a:spLocks noChangeArrowheads="1"/>
              </p:cNvSpPr>
              <p:nvPr/>
            </p:nvSpPr>
            <p:spPr bwMode="auto">
              <a:xfrm>
                <a:off x="2206"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4" name="Rectangle 356"/>
              <p:cNvSpPr>
                <a:spLocks noChangeArrowheads="1"/>
              </p:cNvSpPr>
              <p:nvPr/>
            </p:nvSpPr>
            <p:spPr bwMode="auto">
              <a:xfrm>
                <a:off x="2062"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5" name="Rectangle 357"/>
              <p:cNvSpPr>
                <a:spLocks noChangeArrowheads="1"/>
              </p:cNvSpPr>
              <p:nvPr/>
            </p:nvSpPr>
            <p:spPr bwMode="auto">
              <a:xfrm>
                <a:off x="2233"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6" name="Rectangle 358"/>
              <p:cNvSpPr>
                <a:spLocks noChangeArrowheads="1"/>
              </p:cNvSpPr>
              <p:nvPr/>
            </p:nvSpPr>
            <p:spPr bwMode="auto">
              <a:xfrm>
                <a:off x="2260"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7" name="Rectangle 359"/>
              <p:cNvSpPr>
                <a:spLocks noChangeArrowheads="1"/>
              </p:cNvSpPr>
              <p:nvPr/>
            </p:nvSpPr>
            <p:spPr bwMode="auto">
              <a:xfrm>
                <a:off x="2422" y="24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8" name="Rectangle 360"/>
              <p:cNvSpPr>
                <a:spLocks noChangeArrowheads="1"/>
              </p:cNvSpPr>
              <p:nvPr/>
            </p:nvSpPr>
            <p:spPr bwMode="auto">
              <a:xfrm>
                <a:off x="2278"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39" name="Rectangle 361"/>
              <p:cNvSpPr>
                <a:spLocks noChangeArrowheads="1"/>
              </p:cNvSpPr>
              <p:nvPr/>
            </p:nvSpPr>
            <p:spPr bwMode="auto">
              <a:xfrm>
                <a:off x="2287"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0" name="Rectangle 362"/>
              <p:cNvSpPr>
                <a:spLocks noChangeArrowheads="1"/>
              </p:cNvSpPr>
              <p:nvPr/>
            </p:nvSpPr>
            <p:spPr bwMode="auto">
              <a:xfrm>
                <a:off x="2332"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1" name="Rectangle 363"/>
              <p:cNvSpPr>
                <a:spLocks noChangeArrowheads="1"/>
              </p:cNvSpPr>
              <p:nvPr/>
            </p:nvSpPr>
            <p:spPr bwMode="auto">
              <a:xfrm>
                <a:off x="2260"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2" name="Rectangle 364"/>
              <p:cNvSpPr>
                <a:spLocks noChangeArrowheads="1"/>
              </p:cNvSpPr>
              <p:nvPr/>
            </p:nvSpPr>
            <p:spPr bwMode="auto">
              <a:xfrm>
                <a:off x="2359"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3" name="Rectangle 365"/>
              <p:cNvSpPr>
                <a:spLocks noChangeArrowheads="1"/>
              </p:cNvSpPr>
              <p:nvPr/>
            </p:nvSpPr>
            <p:spPr bwMode="auto">
              <a:xfrm>
                <a:off x="2377"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4" name="Rectangle 366"/>
              <p:cNvSpPr>
                <a:spLocks noChangeArrowheads="1"/>
              </p:cNvSpPr>
              <p:nvPr/>
            </p:nvSpPr>
            <p:spPr bwMode="auto">
              <a:xfrm>
                <a:off x="2386"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5" name="Rectangle 367"/>
              <p:cNvSpPr>
                <a:spLocks noChangeArrowheads="1"/>
              </p:cNvSpPr>
              <p:nvPr/>
            </p:nvSpPr>
            <p:spPr bwMode="auto">
              <a:xfrm>
                <a:off x="2296"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6" name="Rectangle 368"/>
              <p:cNvSpPr>
                <a:spLocks noChangeArrowheads="1"/>
              </p:cNvSpPr>
              <p:nvPr/>
            </p:nvSpPr>
            <p:spPr bwMode="auto">
              <a:xfrm>
                <a:off x="2026"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7" name="Rectangle 369"/>
              <p:cNvSpPr>
                <a:spLocks noChangeArrowheads="1"/>
              </p:cNvSpPr>
              <p:nvPr/>
            </p:nvSpPr>
            <p:spPr bwMode="auto">
              <a:xfrm>
                <a:off x="2062"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8" name="Rectangle 370"/>
              <p:cNvSpPr>
                <a:spLocks noChangeArrowheads="1"/>
              </p:cNvSpPr>
              <p:nvPr/>
            </p:nvSpPr>
            <p:spPr bwMode="auto">
              <a:xfrm>
                <a:off x="2179"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49" name="Rectangle 371"/>
              <p:cNvSpPr>
                <a:spLocks noChangeArrowheads="1"/>
              </p:cNvSpPr>
              <p:nvPr/>
            </p:nvSpPr>
            <p:spPr bwMode="auto">
              <a:xfrm>
                <a:off x="2233"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0" name="Rectangle 372"/>
              <p:cNvSpPr>
                <a:spLocks noChangeArrowheads="1"/>
              </p:cNvSpPr>
              <p:nvPr/>
            </p:nvSpPr>
            <p:spPr bwMode="auto">
              <a:xfrm>
                <a:off x="2278" y="24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1" name="Rectangle 373"/>
              <p:cNvSpPr>
                <a:spLocks noChangeArrowheads="1"/>
              </p:cNvSpPr>
              <p:nvPr/>
            </p:nvSpPr>
            <p:spPr bwMode="auto">
              <a:xfrm>
                <a:off x="2368" y="24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2" name="Rectangle 374"/>
              <p:cNvSpPr>
                <a:spLocks noChangeArrowheads="1"/>
              </p:cNvSpPr>
              <p:nvPr/>
            </p:nvSpPr>
            <p:spPr bwMode="auto">
              <a:xfrm>
                <a:off x="2179" y="24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3" name="Rectangle 375"/>
              <p:cNvSpPr>
                <a:spLocks noChangeArrowheads="1"/>
              </p:cNvSpPr>
              <p:nvPr/>
            </p:nvSpPr>
            <p:spPr bwMode="auto">
              <a:xfrm>
                <a:off x="2224" y="24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4" name="Rectangle 376"/>
              <p:cNvSpPr>
                <a:spLocks noChangeArrowheads="1"/>
              </p:cNvSpPr>
              <p:nvPr/>
            </p:nvSpPr>
            <p:spPr bwMode="auto">
              <a:xfrm>
                <a:off x="2224" y="24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5" name="Rectangle 377"/>
              <p:cNvSpPr>
                <a:spLocks noChangeArrowheads="1"/>
              </p:cNvSpPr>
              <p:nvPr/>
            </p:nvSpPr>
            <p:spPr bwMode="auto">
              <a:xfrm>
                <a:off x="2287" y="24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6" name="Rectangle 378"/>
              <p:cNvSpPr>
                <a:spLocks noChangeArrowheads="1"/>
              </p:cNvSpPr>
              <p:nvPr/>
            </p:nvSpPr>
            <p:spPr bwMode="auto">
              <a:xfrm>
                <a:off x="2134" y="24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7" name="Rectangle 379"/>
              <p:cNvSpPr>
                <a:spLocks noChangeArrowheads="1"/>
              </p:cNvSpPr>
              <p:nvPr/>
            </p:nvSpPr>
            <p:spPr bwMode="auto">
              <a:xfrm>
                <a:off x="2332" y="24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8" name="Rectangle 380"/>
              <p:cNvSpPr>
                <a:spLocks noChangeArrowheads="1"/>
              </p:cNvSpPr>
              <p:nvPr/>
            </p:nvSpPr>
            <p:spPr bwMode="auto">
              <a:xfrm>
                <a:off x="2332"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59" name="Rectangle 381"/>
              <p:cNvSpPr>
                <a:spLocks noChangeArrowheads="1"/>
              </p:cNvSpPr>
              <p:nvPr/>
            </p:nvSpPr>
            <p:spPr bwMode="auto">
              <a:xfrm>
                <a:off x="2053"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60" name="Rectangle 382"/>
              <p:cNvSpPr>
                <a:spLocks noChangeArrowheads="1"/>
              </p:cNvSpPr>
              <p:nvPr/>
            </p:nvSpPr>
            <p:spPr bwMode="auto">
              <a:xfrm>
                <a:off x="2332"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61" name="Rectangle 383"/>
              <p:cNvSpPr>
                <a:spLocks noChangeArrowheads="1"/>
              </p:cNvSpPr>
              <p:nvPr/>
            </p:nvSpPr>
            <p:spPr bwMode="auto">
              <a:xfrm>
                <a:off x="2386"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62" name="Rectangle 384"/>
              <p:cNvSpPr>
                <a:spLocks noChangeArrowheads="1"/>
              </p:cNvSpPr>
              <p:nvPr/>
            </p:nvSpPr>
            <p:spPr bwMode="auto">
              <a:xfrm>
                <a:off x="2062"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63" name="Rectangle 385"/>
              <p:cNvSpPr>
                <a:spLocks noChangeArrowheads="1"/>
              </p:cNvSpPr>
              <p:nvPr/>
            </p:nvSpPr>
            <p:spPr bwMode="auto">
              <a:xfrm>
                <a:off x="2143"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64" name="Rectangle 386"/>
              <p:cNvSpPr>
                <a:spLocks noChangeArrowheads="1"/>
              </p:cNvSpPr>
              <p:nvPr/>
            </p:nvSpPr>
            <p:spPr bwMode="auto">
              <a:xfrm>
                <a:off x="2260"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65" name="Rectangle 387"/>
              <p:cNvSpPr>
                <a:spLocks noChangeArrowheads="1"/>
              </p:cNvSpPr>
              <p:nvPr/>
            </p:nvSpPr>
            <p:spPr bwMode="auto">
              <a:xfrm>
                <a:off x="2287"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966" name="Rectangle 388"/>
              <p:cNvSpPr>
                <a:spLocks noChangeArrowheads="1"/>
              </p:cNvSpPr>
              <p:nvPr/>
            </p:nvSpPr>
            <p:spPr bwMode="auto">
              <a:xfrm>
                <a:off x="2296" y="24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grpSp>
        <p:grpSp>
          <p:nvGrpSpPr>
            <p:cNvPr id="10" name="Group 389"/>
            <p:cNvGrpSpPr>
              <a:grpSpLocks/>
            </p:cNvGrpSpPr>
            <p:nvPr/>
          </p:nvGrpSpPr>
          <p:grpSpPr bwMode="auto">
            <a:xfrm>
              <a:off x="2271" y="2188"/>
              <a:ext cx="935" cy="318"/>
              <a:chOff x="2080" y="2240"/>
              <a:chExt cx="836" cy="240"/>
            </a:xfrm>
          </p:grpSpPr>
          <p:sp>
            <p:nvSpPr>
              <p:cNvPr id="73639" name="Rectangle 390"/>
              <p:cNvSpPr>
                <a:spLocks noChangeArrowheads="1"/>
              </p:cNvSpPr>
              <p:nvPr/>
            </p:nvSpPr>
            <p:spPr bwMode="auto">
              <a:xfrm>
                <a:off x="2278"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0" name="Rectangle 391"/>
              <p:cNvSpPr>
                <a:spLocks noChangeArrowheads="1"/>
              </p:cNvSpPr>
              <p:nvPr/>
            </p:nvSpPr>
            <p:spPr bwMode="auto">
              <a:xfrm>
                <a:off x="2197"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1" name="Rectangle 392"/>
              <p:cNvSpPr>
                <a:spLocks noChangeArrowheads="1"/>
              </p:cNvSpPr>
              <p:nvPr/>
            </p:nvSpPr>
            <p:spPr bwMode="auto">
              <a:xfrm>
                <a:off x="2287"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2" name="Rectangle 393"/>
              <p:cNvSpPr>
                <a:spLocks noChangeArrowheads="1"/>
              </p:cNvSpPr>
              <p:nvPr/>
            </p:nvSpPr>
            <p:spPr bwMode="auto">
              <a:xfrm>
                <a:off x="2323"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3" name="Rectangle 394"/>
              <p:cNvSpPr>
                <a:spLocks noChangeArrowheads="1"/>
              </p:cNvSpPr>
              <p:nvPr/>
            </p:nvSpPr>
            <p:spPr bwMode="auto">
              <a:xfrm>
                <a:off x="2377"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4" name="Rectangle 395"/>
              <p:cNvSpPr>
                <a:spLocks noChangeArrowheads="1"/>
              </p:cNvSpPr>
              <p:nvPr/>
            </p:nvSpPr>
            <p:spPr bwMode="auto">
              <a:xfrm>
                <a:off x="2494"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5" name="Rectangle 396"/>
              <p:cNvSpPr>
                <a:spLocks noChangeArrowheads="1"/>
              </p:cNvSpPr>
              <p:nvPr/>
            </p:nvSpPr>
            <p:spPr bwMode="auto">
              <a:xfrm>
                <a:off x="2125"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6" name="Rectangle 397"/>
              <p:cNvSpPr>
                <a:spLocks noChangeArrowheads="1"/>
              </p:cNvSpPr>
              <p:nvPr/>
            </p:nvSpPr>
            <p:spPr bwMode="auto">
              <a:xfrm>
                <a:off x="2107"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7" name="Rectangle 398"/>
              <p:cNvSpPr>
                <a:spLocks noChangeArrowheads="1"/>
              </p:cNvSpPr>
              <p:nvPr/>
            </p:nvSpPr>
            <p:spPr bwMode="auto">
              <a:xfrm>
                <a:off x="2188"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8" name="Rectangle 399"/>
              <p:cNvSpPr>
                <a:spLocks noChangeArrowheads="1"/>
              </p:cNvSpPr>
              <p:nvPr/>
            </p:nvSpPr>
            <p:spPr bwMode="auto">
              <a:xfrm>
                <a:off x="2260" y="24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49" name="Rectangle 400"/>
              <p:cNvSpPr>
                <a:spLocks noChangeArrowheads="1"/>
              </p:cNvSpPr>
              <p:nvPr/>
            </p:nvSpPr>
            <p:spPr bwMode="auto">
              <a:xfrm>
                <a:off x="2080"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0" name="Rectangle 401"/>
              <p:cNvSpPr>
                <a:spLocks noChangeArrowheads="1"/>
              </p:cNvSpPr>
              <p:nvPr/>
            </p:nvSpPr>
            <p:spPr bwMode="auto">
              <a:xfrm>
                <a:off x="2197"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1" name="Rectangle 402"/>
              <p:cNvSpPr>
                <a:spLocks noChangeArrowheads="1"/>
              </p:cNvSpPr>
              <p:nvPr/>
            </p:nvSpPr>
            <p:spPr bwMode="auto">
              <a:xfrm>
                <a:off x="2287"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2" name="Rectangle 403"/>
              <p:cNvSpPr>
                <a:spLocks noChangeArrowheads="1"/>
              </p:cNvSpPr>
              <p:nvPr/>
            </p:nvSpPr>
            <p:spPr bwMode="auto">
              <a:xfrm>
                <a:off x="2314"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3" name="Rectangle 404"/>
              <p:cNvSpPr>
                <a:spLocks noChangeArrowheads="1"/>
              </p:cNvSpPr>
              <p:nvPr/>
            </p:nvSpPr>
            <p:spPr bwMode="auto">
              <a:xfrm>
                <a:off x="2332"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4" name="Rectangle 405"/>
              <p:cNvSpPr>
                <a:spLocks noChangeArrowheads="1"/>
              </p:cNvSpPr>
              <p:nvPr/>
            </p:nvSpPr>
            <p:spPr bwMode="auto">
              <a:xfrm>
                <a:off x="2377"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5" name="Rectangle 406"/>
              <p:cNvSpPr>
                <a:spLocks noChangeArrowheads="1"/>
              </p:cNvSpPr>
              <p:nvPr/>
            </p:nvSpPr>
            <p:spPr bwMode="auto">
              <a:xfrm>
                <a:off x="2098"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6" name="Rectangle 407"/>
              <p:cNvSpPr>
                <a:spLocks noChangeArrowheads="1"/>
              </p:cNvSpPr>
              <p:nvPr/>
            </p:nvSpPr>
            <p:spPr bwMode="auto">
              <a:xfrm>
                <a:off x="2224"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7" name="Rectangle 408"/>
              <p:cNvSpPr>
                <a:spLocks noChangeArrowheads="1"/>
              </p:cNvSpPr>
              <p:nvPr/>
            </p:nvSpPr>
            <p:spPr bwMode="auto">
              <a:xfrm>
                <a:off x="2413"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8" name="Rectangle 409"/>
              <p:cNvSpPr>
                <a:spLocks noChangeArrowheads="1"/>
              </p:cNvSpPr>
              <p:nvPr/>
            </p:nvSpPr>
            <p:spPr bwMode="auto">
              <a:xfrm>
                <a:off x="2260"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59" name="Rectangle 410"/>
              <p:cNvSpPr>
                <a:spLocks noChangeArrowheads="1"/>
              </p:cNvSpPr>
              <p:nvPr/>
            </p:nvSpPr>
            <p:spPr bwMode="auto">
              <a:xfrm>
                <a:off x="2341"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0" name="Rectangle 411"/>
              <p:cNvSpPr>
                <a:spLocks noChangeArrowheads="1"/>
              </p:cNvSpPr>
              <p:nvPr/>
            </p:nvSpPr>
            <p:spPr bwMode="auto">
              <a:xfrm>
                <a:off x="2368"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1" name="Rectangle 412"/>
              <p:cNvSpPr>
                <a:spLocks noChangeArrowheads="1"/>
              </p:cNvSpPr>
              <p:nvPr/>
            </p:nvSpPr>
            <p:spPr bwMode="auto">
              <a:xfrm>
                <a:off x="2386"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2" name="Rectangle 413"/>
              <p:cNvSpPr>
                <a:spLocks noChangeArrowheads="1"/>
              </p:cNvSpPr>
              <p:nvPr/>
            </p:nvSpPr>
            <p:spPr bwMode="auto">
              <a:xfrm>
                <a:off x="2422" y="24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3" name="Rectangle 414"/>
              <p:cNvSpPr>
                <a:spLocks noChangeArrowheads="1"/>
              </p:cNvSpPr>
              <p:nvPr/>
            </p:nvSpPr>
            <p:spPr bwMode="auto">
              <a:xfrm>
                <a:off x="2350" y="24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4" name="Rectangle 415"/>
              <p:cNvSpPr>
                <a:spLocks noChangeArrowheads="1"/>
              </p:cNvSpPr>
              <p:nvPr/>
            </p:nvSpPr>
            <p:spPr bwMode="auto">
              <a:xfrm>
                <a:off x="2242" y="24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5" name="Rectangle 416"/>
              <p:cNvSpPr>
                <a:spLocks noChangeArrowheads="1"/>
              </p:cNvSpPr>
              <p:nvPr/>
            </p:nvSpPr>
            <p:spPr bwMode="auto">
              <a:xfrm>
                <a:off x="2314"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6" name="Rectangle 417"/>
              <p:cNvSpPr>
                <a:spLocks noChangeArrowheads="1"/>
              </p:cNvSpPr>
              <p:nvPr/>
            </p:nvSpPr>
            <p:spPr bwMode="auto">
              <a:xfrm>
                <a:off x="2332"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7" name="Rectangle 418"/>
              <p:cNvSpPr>
                <a:spLocks noChangeArrowheads="1"/>
              </p:cNvSpPr>
              <p:nvPr/>
            </p:nvSpPr>
            <p:spPr bwMode="auto">
              <a:xfrm>
                <a:off x="2197"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8" name="Rectangle 419"/>
              <p:cNvSpPr>
                <a:spLocks noChangeArrowheads="1"/>
              </p:cNvSpPr>
              <p:nvPr/>
            </p:nvSpPr>
            <p:spPr bwMode="auto">
              <a:xfrm>
                <a:off x="2278"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69" name="Rectangle 420"/>
              <p:cNvSpPr>
                <a:spLocks noChangeArrowheads="1"/>
              </p:cNvSpPr>
              <p:nvPr/>
            </p:nvSpPr>
            <p:spPr bwMode="auto">
              <a:xfrm>
                <a:off x="2296"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0" name="Rectangle 421"/>
              <p:cNvSpPr>
                <a:spLocks noChangeArrowheads="1"/>
              </p:cNvSpPr>
              <p:nvPr/>
            </p:nvSpPr>
            <p:spPr bwMode="auto">
              <a:xfrm>
                <a:off x="2377"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1" name="Rectangle 422"/>
              <p:cNvSpPr>
                <a:spLocks noChangeArrowheads="1"/>
              </p:cNvSpPr>
              <p:nvPr/>
            </p:nvSpPr>
            <p:spPr bwMode="auto">
              <a:xfrm>
                <a:off x="2593"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2" name="Rectangle 423"/>
              <p:cNvSpPr>
                <a:spLocks noChangeArrowheads="1"/>
              </p:cNvSpPr>
              <p:nvPr/>
            </p:nvSpPr>
            <p:spPr bwMode="auto">
              <a:xfrm>
                <a:off x="2098"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3" name="Rectangle 424"/>
              <p:cNvSpPr>
                <a:spLocks noChangeArrowheads="1"/>
              </p:cNvSpPr>
              <p:nvPr/>
            </p:nvSpPr>
            <p:spPr bwMode="auto">
              <a:xfrm>
                <a:off x="2350" y="24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4" name="Rectangle 425"/>
              <p:cNvSpPr>
                <a:spLocks noChangeArrowheads="1"/>
              </p:cNvSpPr>
              <p:nvPr/>
            </p:nvSpPr>
            <p:spPr bwMode="auto">
              <a:xfrm>
                <a:off x="2116"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5" name="Rectangle 426"/>
              <p:cNvSpPr>
                <a:spLocks noChangeArrowheads="1"/>
              </p:cNvSpPr>
              <p:nvPr/>
            </p:nvSpPr>
            <p:spPr bwMode="auto">
              <a:xfrm>
                <a:off x="2359"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6" name="Rectangle 427"/>
              <p:cNvSpPr>
                <a:spLocks noChangeArrowheads="1"/>
              </p:cNvSpPr>
              <p:nvPr/>
            </p:nvSpPr>
            <p:spPr bwMode="auto">
              <a:xfrm>
                <a:off x="2422"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7" name="Rectangle 428"/>
              <p:cNvSpPr>
                <a:spLocks noChangeArrowheads="1"/>
              </p:cNvSpPr>
              <p:nvPr/>
            </p:nvSpPr>
            <p:spPr bwMode="auto">
              <a:xfrm>
                <a:off x="2152"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8" name="Rectangle 429"/>
              <p:cNvSpPr>
                <a:spLocks noChangeArrowheads="1"/>
              </p:cNvSpPr>
              <p:nvPr/>
            </p:nvSpPr>
            <p:spPr bwMode="auto">
              <a:xfrm>
                <a:off x="2368"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79" name="Rectangle 430"/>
              <p:cNvSpPr>
                <a:spLocks noChangeArrowheads="1"/>
              </p:cNvSpPr>
              <p:nvPr/>
            </p:nvSpPr>
            <p:spPr bwMode="auto">
              <a:xfrm>
                <a:off x="2206"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0" name="Rectangle 431"/>
              <p:cNvSpPr>
                <a:spLocks noChangeArrowheads="1"/>
              </p:cNvSpPr>
              <p:nvPr/>
            </p:nvSpPr>
            <p:spPr bwMode="auto">
              <a:xfrm>
                <a:off x="2332"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1" name="Rectangle 432"/>
              <p:cNvSpPr>
                <a:spLocks noChangeArrowheads="1"/>
              </p:cNvSpPr>
              <p:nvPr/>
            </p:nvSpPr>
            <p:spPr bwMode="auto">
              <a:xfrm>
                <a:off x="2350"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2" name="Rectangle 433"/>
              <p:cNvSpPr>
                <a:spLocks noChangeArrowheads="1"/>
              </p:cNvSpPr>
              <p:nvPr/>
            </p:nvSpPr>
            <p:spPr bwMode="auto">
              <a:xfrm>
                <a:off x="2359"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3" name="Rectangle 434"/>
              <p:cNvSpPr>
                <a:spLocks noChangeArrowheads="1"/>
              </p:cNvSpPr>
              <p:nvPr/>
            </p:nvSpPr>
            <p:spPr bwMode="auto">
              <a:xfrm>
                <a:off x="2395"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4" name="Rectangle 435"/>
              <p:cNvSpPr>
                <a:spLocks noChangeArrowheads="1"/>
              </p:cNvSpPr>
              <p:nvPr/>
            </p:nvSpPr>
            <p:spPr bwMode="auto">
              <a:xfrm>
                <a:off x="2305"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5" name="Rectangle 436"/>
              <p:cNvSpPr>
                <a:spLocks noChangeArrowheads="1"/>
              </p:cNvSpPr>
              <p:nvPr/>
            </p:nvSpPr>
            <p:spPr bwMode="auto">
              <a:xfrm>
                <a:off x="2368"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6" name="Rectangle 437"/>
              <p:cNvSpPr>
                <a:spLocks noChangeArrowheads="1"/>
              </p:cNvSpPr>
              <p:nvPr/>
            </p:nvSpPr>
            <p:spPr bwMode="auto">
              <a:xfrm>
                <a:off x="2647" y="23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7" name="Rectangle 438"/>
              <p:cNvSpPr>
                <a:spLocks noChangeArrowheads="1"/>
              </p:cNvSpPr>
              <p:nvPr/>
            </p:nvSpPr>
            <p:spPr bwMode="auto">
              <a:xfrm>
                <a:off x="2269"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8" name="Rectangle 439"/>
              <p:cNvSpPr>
                <a:spLocks noChangeArrowheads="1"/>
              </p:cNvSpPr>
              <p:nvPr/>
            </p:nvSpPr>
            <p:spPr bwMode="auto">
              <a:xfrm>
                <a:off x="2440"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89" name="Rectangle 440"/>
              <p:cNvSpPr>
                <a:spLocks noChangeArrowheads="1"/>
              </p:cNvSpPr>
              <p:nvPr/>
            </p:nvSpPr>
            <p:spPr bwMode="auto">
              <a:xfrm>
                <a:off x="2152"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0" name="Rectangle 441"/>
              <p:cNvSpPr>
                <a:spLocks noChangeArrowheads="1"/>
              </p:cNvSpPr>
              <p:nvPr/>
            </p:nvSpPr>
            <p:spPr bwMode="auto">
              <a:xfrm>
                <a:off x="2170"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1" name="Rectangle 442"/>
              <p:cNvSpPr>
                <a:spLocks noChangeArrowheads="1"/>
              </p:cNvSpPr>
              <p:nvPr/>
            </p:nvSpPr>
            <p:spPr bwMode="auto">
              <a:xfrm>
                <a:off x="2251"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2" name="Rectangle 443"/>
              <p:cNvSpPr>
                <a:spLocks noChangeArrowheads="1"/>
              </p:cNvSpPr>
              <p:nvPr/>
            </p:nvSpPr>
            <p:spPr bwMode="auto">
              <a:xfrm>
                <a:off x="2080"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3" name="Rectangle 444"/>
              <p:cNvSpPr>
                <a:spLocks noChangeArrowheads="1"/>
              </p:cNvSpPr>
              <p:nvPr/>
            </p:nvSpPr>
            <p:spPr bwMode="auto">
              <a:xfrm>
                <a:off x="2206"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4" name="Rectangle 445"/>
              <p:cNvSpPr>
                <a:spLocks noChangeArrowheads="1"/>
              </p:cNvSpPr>
              <p:nvPr/>
            </p:nvSpPr>
            <p:spPr bwMode="auto">
              <a:xfrm>
                <a:off x="2395" y="23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5" name="Rectangle 446"/>
              <p:cNvSpPr>
                <a:spLocks noChangeArrowheads="1"/>
              </p:cNvSpPr>
              <p:nvPr/>
            </p:nvSpPr>
            <p:spPr bwMode="auto">
              <a:xfrm>
                <a:off x="2422"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6" name="Rectangle 447"/>
              <p:cNvSpPr>
                <a:spLocks noChangeArrowheads="1"/>
              </p:cNvSpPr>
              <p:nvPr/>
            </p:nvSpPr>
            <p:spPr bwMode="auto">
              <a:xfrm>
                <a:off x="2215"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7" name="Rectangle 448"/>
              <p:cNvSpPr>
                <a:spLocks noChangeArrowheads="1"/>
              </p:cNvSpPr>
              <p:nvPr/>
            </p:nvSpPr>
            <p:spPr bwMode="auto">
              <a:xfrm>
                <a:off x="2215"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8" name="Rectangle 449"/>
              <p:cNvSpPr>
                <a:spLocks noChangeArrowheads="1"/>
              </p:cNvSpPr>
              <p:nvPr/>
            </p:nvSpPr>
            <p:spPr bwMode="auto">
              <a:xfrm>
                <a:off x="2260"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99" name="Rectangle 450"/>
              <p:cNvSpPr>
                <a:spLocks noChangeArrowheads="1"/>
              </p:cNvSpPr>
              <p:nvPr/>
            </p:nvSpPr>
            <p:spPr bwMode="auto">
              <a:xfrm>
                <a:off x="2296"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0" name="Rectangle 451"/>
              <p:cNvSpPr>
                <a:spLocks noChangeArrowheads="1"/>
              </p:cNvSpPr>
              <p:nvPr/>
            </p:nvSpPr>
            <p:spPr bwMode="auto">
              <a:xfrm>
                <a:off x="2377"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1" name="Rectangle 452"/>
              <p:cNvSpPr>
                <a:spLocks noChangeArrowheads="1"/>
              </p:cNvSpPr>
              <p:nvPr/>
            </p:nvSpPr>
            <p:spPr bwMode="auto">
              <a:xfrm>
                <a:off x="2395"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2" name="Rectangle 453"/>
              <p:cNvSpPr>
                <a:spLocks noChangeArrowheads="1"/>
              </p:cNvSpPr>
              <p:nvPr/>
            </p:nvSpPr>
            <p:spPr bwMode="auto">
              <a:xfrm>
                <a:off x="2260"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3" name="Rectangle 454"/>
              <p:cNvSpPr>
                <a:spLocks noChangeArrowheads="1"/>
              </p:cNvSpPr>
              <p:nvPr/>
            </p:nvSpPr>
            <p:spPr bwMode="auto">
              <a:xfrm>
                <a:off x="2314"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4" name="Rectangle 455"/>
              <p:cNvSpPr>
                <a:spLocks noChangeArrowheads="1"/>
              </p:cNvSpPr>
              <p:nvPr/>
            </p:nvSpPr>
            <p:spPr bwMode="auto">
              <a:xfrm>
                <a:off x="2116"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5" name="Rectangle 456"/>
              <p:cNvSpPr>
                <a:spLocks noChangeArrowheads="1"/>
              </p:cNvSpPr>
              <p:nvPr/>
            </p:nvSpPr>
            <p:spPr bwMode="auto">
              <a:xfrm>
                <a:off x="2269"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6" name="Rectangle 457"/>
              <p:cNvSpPr>
                <a:spLocks noChangeArrowheads="1"/>
              </p:cNvSpPr>
              <p:nvPr/>
            </p:nvSpPr>
            <p:spPr bwMode="auto">
              <a:xfrm>
                <a:off x="2404" y="23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7" name="Rectangle 458"/>
              <p:cNvSpPr>
                <a:spLocks noChangeArrowheads="1"/>
              </p:cNvSpPr>
              <p:nvPr/>
            </p:nvSpPr>
            <p:spPr bwMode="auto">
              <a:xfrm>
                <a:off x="2287"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8" name="Rectangle 459"/>
              <p:cNvSpPr>
                <a:spLocks noChangeArrowheads="1"/>
              </p:cNvSpPr>
              <p:nvPr/>
            </p:nvSpPr>
            <p:spPr bwMode="auto">
              <a:xfrm>
                <a:off x="2377"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09" name="Rectangle 460"/>
              <p:cNvSpPr>
                <a:spLocks noChangeArrowheads="1"/>
              </p:cNvSpPr>
              <p:nvPr/>
            </p:nvSpPr>
            <p:spPr bwMode="auto">
              <a:xfrm>
                <a:off x="2386"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0" name="Rectangle 461"/>
              <p:cNvSpPr>
                <a:spLocks noChangeArrowheads="1"/>
              </p:cNvSpPr>
              <p:nvPr/>
            </p:nvSpPr>
            <p:spPr bwMode="auto">
              <a:xfrm>
                <a:off x="2233"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1" name="Rectangle 462"/>
              <p:cNvSpPr>
                <a:spLocks noChangeArrowheads="1"/>
              </p:cNvSpPr>
              <p:nvPr/>
            </p:nvSpPr>
            <p:spPr bwMode="auto">
              <a:xfrm>
                <a:off x="2323"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2" name="Rectangle 463"/>
              <p:cNvSpPr>
                <a:spLocks noChangeArrowheads="1"/>
              </p:cNvSpPr>
              <p:nvPr/>
            </p:nvSpPr>
            <p:spPr bwMode="auto">
              <a:xfrm>
                <a:off x="2197"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3" name="Rectangle 464"/>
              <p:cNvSpPr>
                <a:spLocks noChangeArrowheads="1"/>
              </p:cNvSpPr>
              <p:nvPr/>
            </p:nvSpPr>
            <p:spPr bwMode="auto">
              <a:xfrm>
                <a:off x="2197"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4" name="Rectangle 465"/>
              <p:cNvSpPr>
                <a:spLocks noChangeArrowheads="1"/>
              </p:cNvSpPr>
              <p:nvPr/>
            </p:nvSpPr>
            <p:spPr bwMode="auto">
              <a:xfrm>
                <a:off x="2557" y="23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5" name="Rectangle 466"/>
              <p:cNvSpPr>
                <a:spLocks noChangeArrowheads="1"/>
              </p:cNvSpPr>
              <p:nvPr/>
            </p:nvSpPr>
            <p:spPr bwMode="auto">
              <a:xfrm>
                <a:off x="2269"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6" name="Rectangle 467"/>
              <p:cNvSpPr>
                <a:spLocks noChangeArrowheads="1"/>
              </p:cNvSpPr>
              <p:nvPr/>
            </p:nvSpPr>
            <p:spPr bwMode="auto">
              <a:xfrm>
                <a:off x="2287"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7" name="Rectangle 468"/>
              <p:cNvSpPr>
                <a:spLocks noChangeArrowheads="1"/>
              </p:cNvSpPr>
              <p:nvPr/>
            </p:nvSpPr>
            <p:spPr bwMode="auto">
              <a:xfrm>
                <a:off x="2404"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8" name="Rectangle 469"/>
              <p:cNvSpPr>
                <a:spLocks noChangeArrowheads="1"/>
              </p:cNvSpPr>
              <p:nvPr/>
            </p:nvSpPr>
            <p:spPr bwMode="auto">
              <a:xfrm>
                <a:off x="2440"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19" name="Rectangle 470"/>
              <p:cNvSpPr>
                <a:spLocks noChangeArrowheads="1"/>
              </p:cNvSpPr>
              <p:nvPr/>
            </p:nvSpPr>
            <p:spPr bwMode="auto">
              <a:xfrm>
                <a:off x="2224"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0" name="Rectangle 471"/>
              <p:cNvSpPr>
                <a:spLocks noChangeArrowheads="1"/>
              </p:cNvSpPr>
              <p:nvPr/>
            </p:nvSpPr>
            <p:spPr bwMode="auto">
              <a:xfrm>
                <a:off x="2386"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1" name="Rectangle 472"/>
              <p:cNvSpPr>
                <a:spLocks noChangeArrowheads="1"/>
              </p:cNvSpPr>
              <p:nvPr/>
            </p:nvSpPr>
            <p:spPr bwMode="auto">
              <a:xfrm>
                <a:off x="2422"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2" name="Rectangle 473"/>
              <p:cNvSpPr>
                <a:spLocks noChangeArrowheads="1"/>
              </p:cNvSpPr>
              <p:nvPr/>
            </p:nvSpPr>
            <p:spPr bwMode="auto">
              <a:xfrm>
                <a:off x="2233"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3" name="Rectangle 474"/>
              <p:cNvSpPr>
                <a:spLocks noChangeArrowheads="1"/>
              </p:cNvSpPr>
              <p:nvPr/>
            </p:nvSpPr>
            <p:spPr bwMode="auto">
              <a:xfrm>
                <a:off x="2242"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4" name="Rectangle 475"/>
              <p:cNvSpPr>
                <a:spLocks noChangeArrowheads="1"/>
              </p:cNvSpPr>
              <p:nvPr/>
            </p:nvSpPr>
            <p:spPr bwMode="auto">
              <a:xfrm>
                <a:off x="2422"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5" name="Rectangle 476"/>
              <p:cNvSpPr>
                <a:spLocks noChangeArrowheads="1"/>
              </p:cNvSpPr>
              <p:nvPr/>
            </p:nvSpPr>
            <p:spPr bwMode="auto">
              <a:xfrm>
                <a:off x="2422" y="23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6" name="Rectangle 477"/>
              <p:cNvSpPr>
                <a:spLocks noChangeArrowheads="1"/>
              </p:cNvSpPr>
              <p:nvPr/>
            </p:nvSpPr>
            <p:spPr bwMode="auto">
              <a:xfrm>
                <a:off x="2332"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727" name="Rectangle 478"/>
              <p:cNvSpPr>
                <a:spLocks noChangeArrowheads="1"/>
              </p:cNvSpPr>
              <p:nvPr/>
            </p:nvSpPr>
            <p:spPr bwMode="auto">
              <a:xfrm>
                <a:off x="2377"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56" name="Rectangle 479"/>
              <p:cNvSpPr>
                <a:spLocks noChangeArrowheads="1"/>
              </p:cNvSpPr>
              <p:nvPr/>
            </p:nvSpPr>
            <p:spPr bwMode="auto">
              <a:xfrm>
                <a:off x="2440"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57" name="Rectangle 480"/>
              <p:cNvSpPr>
                <a:spLocks noChangeArrowheads="1"/>
              </p:cNvSpPr>
              <p:nvPr/>
            </p:nvSpPr>
            <p:spPr bwMode="auto">
              <a:xfrm>
                <a:off x="2548"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58" name="Rectangle 481"/>
              <p:cNvSpPr>
                <a:spLocks noChangeArrowheads="1"/>
              </p:cNvSpPr>
              <p:nvPr/>
            </p:nvSpPr>
            <p:spPr bwMode="auto">
              <a:xfrm>
                <a:off x="2179"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59" name="Rectangle 482"/>
              <p:cNvSpPr>
                <a:spLocks noChangeArrowheads="1"/>
              </p:cNvSpPr>
              <p:nvPr/>
            </p:nvSpPr>
            <p:spPr bwMode="auto">
              <a:xfrm>
                <a:off x="2305"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0" name="Rectangle 483"/>
              <p:cNvSpPr>
                <a:spLocks noChangeArrowheads="1"/>
              </p:cNvSpPr>
              <p:nvPr/>
            </p:nvSpPr>
            <p:spPr bwMode="auto">
              <a:xfrm>
                <a:off x="2350"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1" name="Rectangle 484"/>
              <p:cNvSpPr>
                <a:spLocks noChangeArrowheads="1"/>
              </p:cNvSpPr>
              <p:nvPr/>
            </p:nvSpPr>
            <p:spPr bwMode="auto">
              <a:xfrm>
                <a:off x="2458"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2" name="Rectangle 485"/>
              <p:cNvSpPr>
                <a:spLocks noChangeArrowheads="1"/>
              </p:cNvSpPr>
              <p:nvPr/>
            </p:nvSpPr>
            <p:spPr bwMode="auto">
              <a:xfrm>
                <a:off x="2296"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3" name="Rectangle 486"/>
              <p:cNvSpPr>
                <a:spLocks noChangeArrowheads="1"/>
              </p:cNvSpPr>
              <p:nvPr/>
            </p:nvSpPr>
            <p:spPr bwMode="auto">
              <a:xfrm>
                <a:off x="2323"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4" name="Rectangle 487"/>
              <p:cNvSpPr>
                <a:spLocks noChangeArrowheads="1"/>
              </p:cNvSpPr>
              <p:nvPr/>
            </p:nvSpPr>
            <p:spPr bwMode="auto">
              <a:xfrm>
                <a:off x="2656" y="23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5" name="Rectangle 488"/>
              <p:cNvSpPr>
                <a:spLocks noChangeArrowheads="1"/>
              </p:cNvSpPr>
              <p:nvPr/>
            </p:nvSpPr>
            <p:spPr bwMode="auto">
              <a:xfrm>
                <a:off x="2323"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6" name="Rectangle 489"/>
              <p:cNvSpPr>
                <a:spLocks noChangeArrowheads="1"/>
              </p:cNvSpPr>
              <p:nvPr/>
            </p:nvSpPr>
            <p:spPr bwMode="auto">
              <a:xfrm>
                <a:off x="2341"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7" name="Rectangle 490"/>
              <p:cNvSpPr>
                <a:spLocks noChangeArrowheads="1"/>
              </p:cNvSpPr>
              <p:nvPr/>
            </p:nvSpPr>
            <p:spPr bwMode="auto">
              <a:xfrm>
                <a:off x="2341"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8" name="Rectangle 491"/>
              <p:cNvSpPr>
                <a:spLocks noChangeArrowheads="1"/>
              </p:cNvSpPr>
              <p:nvPr/>
            </p:nvSpPr>
            <p:spPr bwMode="auto">
              <a:xfrm>
                <a:off x="2305"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69" name="Rectangle 492"/>
              <p:cNvSpPr>
                <a:spLocks noChangeArrowheads="1"/>
              </p:cNvSpPr>
              <p:nvPr/>
            </p:nvSpPr>
            <p:spPr bwMode="auto">
              <a:xfrm>
                <a:off x="2404"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0" name="Rectangle 493"/>
              <p:cNvSpPr>
                <a:spLocks noChangeArrowheads="1"/>
              </p:cNvSpPr>
              <p:nvPr/>
            </p:nvSpPr>
            <p:spPr bwMode="auto">
              <a:xfrm>
                <a:off x="2593"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1" name="Rectangle 494"/>
              <p:cNvSpPr>
                <a:spLocks noChangeArrowheads="1"/>
              </p:cNvSpPr>
              <p:nvPr/>
            </p:nvSpPr>
            <p:spPr bwMode="auto">
              <a:xfrm>
                <a:off x="2323"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2" name="Rectangle 495"/>
              <p:cNvSpPr>
                <a:spLocks noChangeArrowheads="1"/>
              </p:cNvSpPr>
              <p:nvPr/>
            </p:nvSpPr>
            <p:spPr bwMode="auto">
              <a:xfrm>
                <a:off x="2467"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3" name="Rectangle 496"/>
              <p:cNvSpPr>
                <a:spLocks noChangeArrowheads="1"/>
              </p:cNvSpPr>
              <p:nvPr/>
            </p:nvSpPr>
            <p:spPr bwMode="auto">
              <a:xfrm>
                <a:off x="2179"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4" name="Rectangle 497"/>
              <p:cNvSpPr>
                <a:spLocks noChangeArrowheads="1"/>
              </p:cNvSpPr>
              <p:nvPr/>
            </p:nvSpPr>
            <p:spPr bwMode="auto">
              <a:xfrm>
                <a:off x="2233"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5" name="Rectangle 498"/>
              <p:cNvSpPr>
                <a:spLocks noChangeArrowheads="1"/>
              </p:cNvSpPr>
              <p:nvPr/>
            </p:nvSpPr>
            <p:spPr bwMode="auto">
              <a:xfrm>
                <a:off x="2422"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6" name="Rectangle 499"/>
              <p:cNvSpPr>
                <a:spLocks noChangeArrowheads="1"/>
              </p:cNvSpPr>
              <p:nvPr/>
            </p:nvSpPr>
            <p:spPr bwMode="auto">
              <a:xfrm>
                <a:off x="2566"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7" name="Rectangle 500"/>
              <p:cNvSpPr>
                <a:spLocks noChangeArrowheads="1"/>
              </p:cNvSpPr>
              <p:nvPr/>
            </p:nvSpPr>
            <p:spPr bwMode="auto">
              <a:xfrm>
                <a:off x="2871" y="23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8" name="Rectangle 501"/>
              <p:cNvSpPr>
                <a:spLocks noChangeArrowheads="1"/>
              </p:cNvSpPr>
              <p:nvPr/>
            </p:nvSpPr>
            <p:spPr bwMode="auto">
              <a:xfrm>
                <a:off x="2305"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79" name="Rectangle 502"/>
              <p:cNvSpPr>
                <a:spLocks noChangeArrowheads="1"/>
              </p:cNvSpPr>
              <p:nvPr/>
            </p:nvSpPr>
            <p:spPr bwMode="auto">
              <a:xfrm>
                <a:off x="2395"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0" name="Rectangle 503"/>
              <p:cNvSpPr>
                <a:spLocks noChangeArrowheads="1"/>
              </p:cNvSpPr>
              <p:nvPr/>
            </p:nvSpPr>
            <p:spPr bwMode="auto">
              <a:xfrm>
                <a:off x="2575"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1" name="Rectangle 504"/>
              <p:cNvSpPr>
                <a:spLocks noChangeArrowheads="1"/>
              </p:cNvSpPr>
              <p:nvPr/>
            </p:nvSpPr>
            <p:spPr bwMode="auto">
              <a:xfrm>
                <a:off x="2422"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2" name="Rectangle 505"/>
              <p:cNvSpPr>
                <a:spLocks noChangeArrowheads="1"/>
              </p:cNvSpPr>
              <p:nvPr/>
            </p:nvSpPr>
            <p:spPr bwMode="auto">
              <a:xfrm>
                <a:off x="2449"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3" name="Rectangle 506"/>
              <p:cNvSpPr>
                <a:spLocks noChangeArrowheads="1"/>
              </p:cNvSpPr>
              <p:nvPr/>
            </p:nvSpPr>
            <p:spPr bwMode="auto">
              <a:xfrm>
                <a:off x="2530"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4" name="Rectangle 507"/>
              <p:cNvSpPr>
                <a:spLocks noChangeArrowheads="1"/>
              </p:cNvSpPr>
              <p:nvPr/>
            </p:nvSpPr>
            <p:spPr bwMode="auto">
              <a:xfrm>
                <a:off x="2188"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5" name="Rectangle 508"/>
              <p:cNvSpPr>
                <a:spLocks noChangeArrowheads="1"/>
              </p:cNvSpPr>
              <p:nvPr/>
            </p:nvSpPr>
            <p:spPr bwMode="auto">
              <a:xfrm>
                <a:off x="2242"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6" name="Rectangle 509"/>
              <p:cNvSpPr>
                <a:spLocks noChangeArrowheads="1"/>
              </p:cNvSpPr>
              <p:nvPr/>
            </p:nvSpPr>
            <p:spPr bwMode="auto">
              <a:xfrm>
                <a:off x="2431"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7" name="Rectangle 510"/>
              <p:cNvSpPr>
                <a:spLocks noChangeArrowheads="1"/>
              </p:cNvSpPr>
              <p:nvPr/>
            </p:nvSpPr>
            <p:spPr bwMode="auto">
              <a:xfrm>
                <a:off x="2431"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8" name="Rectangle 511"/>
              <p:cNvSpPr>
                <a:spLocks noChangeArrowheads="1"/>
              </p:cNvSpPr>
              <p:nvPr/>
            </p:nvSpPr>
            <p:spPr bwMode="auto">
              <a:xfrm>
                <a:off x="2503"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89" name="Rectangle 512"/>
              <p:cNvSpPr>
                <a:spLocks noChangeArrowheads="1"/>
              </p:cNvSpPr>
              <p:nvPr/>
            </p:nvSpPr>
            <p:spPr bwMode="auto">
              <a:xfrm>
                <a:off x="2251"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0" name="Rectangle 513"/>
              <p:cNvSpPr>
                <a:spLocks noChangeArrowheads="1"/>
              </p:cNvSpPr>
              <p:nvPr/>
            </p:nvSpPr>
            <p:spPr bwMode="auto">
              <a:xfrm>
                <a:off x="2287"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1" name="Rectangle 514"/>
              <p:cNvSpPr>
                <a:spLocks noChangeArrowheads="1"/>
              </p:cNvSpPr>
              <p:nvPr/>
            </p:nvSpPr>
            <p:spPr bwMode="auto">
              <a:xfrm>
                <a:off x="2404" y="23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2" name="Rectangle 515"/>
              <p:cNvSpPr>
                <a:spLocks noChangeArrowheads="1"/>
              </p:cNvSpPr>
              <p:nvPr/>
            </p:nvSpPr>
            <p:spPr bwMode="auto">
              <a:xfrm>
                <a:off x="2413" y="23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3" name="Rectangle 516"/>
              <p:cNvSpPr>
                <a:spLocks noChangeArrowheads="1"/>
              </p:cNvSpPr>
              <p:nvPr/>
            </p:nvSpPr>
            <p:spPr bwMode="auto">
              <a:xfrm>
                <a:off x="2476" y="23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4" name="Rectangle 517"/>
              <p:cNvSpPr>
                <a:spLocks noChangeArrowheads="1"/>
              </p:cNvSpPr>
              <p:nvPr/>
            </p:nvSpPr>
            <p:spPr bwMode="auto">
              <a:xfrm>
                <a:off x="2512" y="23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5" name="Rectangle 518"/>
              <p:cNvSpPr>
                <a:spLocks noChangeArrowheads="1"/>
              </p:cNvSpPr>
              <p:nvPr/>
            </p:nvSpPr>
            <p:spPr bwMode="auto">
              <a:xfrm>
                <a:off x="2512" y="23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6" name="Rectangle 519"/>
              <p:cNvSpPr>
                <a:spLocks noChangeArrowheads="1"/>
              </p:cNvSpPr>
              <p:nvPr/>
            </p:nvSpPr>
            <p:spPr bwMode="auto">
              <a:xfrm>
                <a:off x="2467" y="23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7" name="Rectangle 520"/>
              <p:cNvSpPr>
                <a:spLocks noChangeArrowheads="1"/>
              </p:cNvSpPr>
              <p:nvPr/>
            </p:nvSpPr>
            <p:spPr bwMode="auto">
              <a:xfrm>
                <a:off x="2575" y="23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8" name="Rectangle 521"/>
              <p:cNvSpPr>
                <a:spLocks noChangeArrowheads="1"/>
              </p:cNvSpPr>
              <p:nvPr/>
            </p:nvSpPr>
            <p:spPr bwMode="auto">
              <a:xfrm>
                <a:off x="2251"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699" name="Rectangle 522"/>
              <p:cNvSpPr>
                <a:spLocks noChangeArrowheads="1"/>
              </p:cNvSpPr>
              <p:nvPr/>
            </p:nvSpPr>
            <p:spPr bwMode="auto">
              <a:xfrm>
                <a:off x="2548"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0" name="Rectangle 523"/>
              <p:cNvSpPr>
                <a:spLocks noChangeArrowheads="1"/>
              </p:cNvSpPr>
              <p:nvPr/>
            </p:nvSpPr>
            <p:spPr bwMode="auto">
              <a:xfrm>
                <a:off x="2296"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1" name="Rectangle 524"/>
              <p:cNvSpPr>
                <a:spLocks noChangeArrowheads="1"/>
              </p:cNvSpPr>
              <p:nvPr/>
            </p:nvSpPr>
            <p:spPr bwMode="auto">
              <a:xfrm>
                <a:off x="2143"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2" name="Rectangle 525"/>
              <p:cNvSpPr>
                <a:spLocks noChangeArrowheads="1"/>
              </p:cNvSpPr>
              <p:nvPr/>
            </p:nvSpPr>
            <p:spPr bwMode="auto">
              <a:xfrm>
                <a:off x="2197"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3" name="Rectangle 526"/>
              <p:cNvSpPr>
                <a:spLocks noChangeArrowheads="1"/>
              </p:cNvSpPr>
              <p:nvPr/>
            </p:nvSpPr>
            <p:spPr bwMode="auto">
              <a:xfrm>
                <a:off x="2278"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4" name="Rectangle 527"/>
              <p:cNvSpPr>
                <a:spLocks noChangeArrowheads="1"/>
              </p:cNvSpPr>
              <p:nvPr/>
            </p:nvSpPr>
            <p:spPr bwMode="auto">
              <a:xfrm>
                <a:off x="2431"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5" name="Rectangle 528"/>
              <p:cNvSpPr>
                <a:spLocks noChangeArrowheads="1"/>
              </p:cNvSpPr>
              <p:nvPr/>
            </p:nvSpPr>
            <p:spPr bwMode="auto">
              <a:xfrm>
                <a:off x="2278"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6" name="Rectangle 529"/>
              <p:cNvSpPr>
                <a:spLocks noChangeArrowheads="1"/>
              </p:cNvSpPr>
              <p:nvPr/>
            </p:nvSpPr>
            <p:spPr bwMode="auto">
              <a:xfrm>
                <a:off x="2350" y="23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7" name="Rectangle 530"/>
              <p:cNvSpPr>
                <a:spLocks noChangeArrowheads="1"/>
              </p:cNvSpPr>
              <p:nvPr/>
            </p:nvSpPr>
            <p:spPr bwMode="auto">
              <a:xfrm>
                <a:off x="2251"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8" name="Rectangle 531"/>
              <p:cNvSpPr>
                <a:spLocks noChangeArrowheads="1"/>
              </p:cNvSpPr>
              <p:nvPr/>
            </p:nvSpPr>
            <p:spPr bwMode="auto">
              <a:xfrm>
                <a:off x="2278"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09" name="Rectangle 532"/>
              <p:cNvSpPr>
                <a:spLocks noChangeArrowheads="1"/>
              </p:cNvSpPr>
              <p:nvPr/>
            </p:nvSpPr>
            <p:spPr bwMode="auto">
              <a:xfrm>
                <a:off x="2377"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0" name="Rectangle 533"/>
              <p:cNvSpPr>
                <a:spLocks noChangeArrowheads="1"/>
              </p:cNvSpPr>
              <p:nvPr/>
            </p:nvSpPr>
            <p:spPr bwMode="auto">
              <a:xfrm>
                <a:off x="2260"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1" name="Rectangle 534"/>
              <p:cNvSpPr>
                <a:spLocks noChangeArrowheads="1"/>
              </p:cNvSpPr>
              <p:nvPr/>
            </p:nvSpPr>
            <p:spPr bwMode="auto">
              <a:xfrm>
                <a:off x="2440"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2" name="Rectangle 535"/>
              <p:cNvSpPr>
                <a:spLocks noChangeArrowheads="1"/>
              </p:cNvSpPr>
              <p:nvPr/>
            </p:nvSpPr>
            <p:spPr bwMode="auto">
              <a:xfrm>
                <a:off x="2503"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3" name="Rectangle 536"/>
              <p:cNvSpPr>
                <a:spLocks noChangeArrowheads="1"/>
              </p:cNvSpPr>
              <p:nvPr/>
            </p:nvSpPr>
            <p:spPr bwMode="auto">
              <a:xfrm>
                <a:off x="2665"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4" name="Rectangle 537"/>
              <p:cNvSpPr>
                <a:spLocks noChangeArrowheads="1"/>
              </p:cNvSpPr>
              <p:nvPr/>
            </p:nvSpPr>
            <p:spPr bwMode="auto">
              <a:xfrm>
                <a:off x="2440"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5" name="Rectangle 538"/>
              <p:cNvSpPr>
                <a:spLocks noChangeArrowheads="1"/>
              </p:cNvSpPr>
              <p:nvPr/>
            </p:nvSpPr>
            <p:spPr bwMode="auto">
              <a:xfrm>
                <a:off x="2530"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6" name="Rectangle 539"/>
              <p:cNvSpPr>
                <a:spLocks noChangeArrowheads="1"/>
              </p:cNvSpPr>
              <p:nvPr/>
            </p:nvSpPr>
            <p:spPr bwMode="auto">
              <a:xfrm>
                <a:off x="2377"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7" name="Rectangle 540"/>
              <p:cNvSpPr>
                <a:spLocks noChangeArrowheads="1"/>
              </p:cNvSpPr>
              <p:nvPr/>
            </p:nvSpPr>
            <p:spPr bwMode="auto">
              <a:xfrm>
                <a:off x="2458"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8" name="Rectangle 541"/>
              <p:cNvSpPr>
                <a:spLocks noChangeArrowheads="1"/>
              </p:cNvSpPr>
              <p:nvPr/>
            </p:nvSpPr>
            <p:spPr bwMode="auto">
              <a:xfrm>
                <a:off x="2548"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19" name="Rectangle 542"/>
              <p:cNvSpPr>
                <a:spLocks noChangeArrowheads="1"/>
              </p:cNvSpPr>
              <p:nvPr/>
            </p:nvSpPr>
            <p:spPr bwMode="auto">
              <a:xfrm>
                <a:off x="2620" y="22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0" name="Rectangle 543"/>
              <p:cNvSpPr>
                <a:spLocks noChangeArrowheads="1"/>
              </p:cNvSpPr>
              <p:nvPr/>
            </p:nvSpPr>
            <p:spPr bwMode="auto">
              <a:xfrm>
                <a:off x="2341" y="22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1" name="Rectangle 544"/>
              <p:cNvSpPr>
                <a:spLocks noChangeArrowheads="1"/>
              </p:cNvSpPr>
              <p:nvPr/>
            </p:nvSpPr>
            <p:spPr bwMode="auto">
              <a:xfrm>
                <a:off x="2368" y="22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2" name="Rectangle 545"/>
              <p:cNvSpPr>
                <a:spLocks noChangeArrowheads="1"/>
              </p:cNvSpPr>
              <p:nvPr/>
            </p:nvSpPr>
            <p:spPr bwMode="auto">
              <a:xfrm>
                <a:off x="2368" y="22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3" name="Rectangle 546"/>
              <p:cNvSpPr>
                <a:spLocks noChangeArrowheads="1"/>
              </p:cNvSpPr>
              <p:nvPr/>
            </p:nvSpPr>
            <p:spPr bwMode="auto">
              <a:xfrm>
                <a:off x="2404" y="22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4" name="Rectangle 547"/>
              <p:cNvSpPr>
                <a:spLocks noChangeArrowheads="1"/>
              </p:cNvSpPr>
              <p:nvPr/>
            </p:nvSpPr>
            <p:spPr bwMode="auto">
              <a:xfrm>
                <a:off x="2422" y="22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5" name="Rectangle 548"/>
              <p:cNvSpPr>
                <a:spLocks noChangeArrowheads="1"/>
              </p:cNvSpPr>
              <p:nvPr/>
            </p:nvSpPr>
            <p:spPr bwMode="auto">
              <a:xfrm>
                <a:off x="2512" y="22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6" name="Rectangle 549"/>
              <p:cNvSpPr>
                <a:spLocks noChangeArrowheads="1"/>
              </p:cNvSpPr>
              <p:nvPr/>
            </p:nvSpPr>
            <p:spPr bwMode="auto">
              <a:xfrm>
                <a:off x="2503" y="22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7" name="Rectangle 550"/>
              <p:cNvSpPr>
                <a:spLocks noChangeArrowheads="1"/>
              </p:cNvSpPr>
              <p:nvPr/>
            </p:nvSpPr>
            <p:spPr bwMode="auto">
              <a:xfrm>
                <a:off x="2548"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8" name="Rectangle 551"/>
              <p:cNvSpPr>
                <a:spLocks noChangeArrowheads="1"/>
              </p:cNvSpPr>
              <p:nvPr/>
            </p:nvSpPr>
            <p:spPr bwMode="auto">
              <a:xfrm>
                <a:off x="2350"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29" name="Rectangle 552"/>
              <p:cNvSpPr>
                <a:spLocks noChangeArrowheads="1"/>
              </p:cNvSpPr>
              <p:nvPr/>
            </p:nvSpPr>
            <p:spPr bwMode="auto">
              <a:xfrm>
                <a:off x="2512"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0" name="Rectangle 553"/>
              <p:cNvSpPr>
                <a:spLocks noChangeArrowheads="1"/>
              </p:cNvSpPr>
              <p:nvPr/>
            </p:nvSpPr>
            <p:spPr bwMode="auto">
              <a:xfrm>
                <a:off x="2440"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1" name="Rectangle 554"/>
              <p:cNvSpPr>
                <a:spLocks noChangeArrowheads="1"/>
              </p:cNvSpPr>
              <p:nvPr/>
            </p:nvSpPr>
            <p:spPr bwMode="auto">
              <a:xfrm>
                <a:off x="2494"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2" name="Rectangle 555"/>
              <p:cNvSpPr>
                <a:spLocks noChangeArrowheads="1"/>
              </p:cNvSpPr>
              <p:nvPr/>
            </p:nvSpPr>
            <p:spPr bwMode="auto">
              <a:xfrm>
                <a:off x="2557"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3" name="Rectangle 556"/>
              <p:cNvSpPr>
                <a:spLocks noChangeArrowheads="1"/>
              </p:cNvSpPr>
              <p:nvPr/>
            </p:nvSpPr>
            <p:spPr bwMode="auto">
              <a:xfrm>
                <a:off x="2638"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4" name="Rectangle 557"/>
              <p:cNvSpPr>
                <a:spLocks noChangeArrowheads="1"/>
              </p:cNvSpPr>
              <p:nvPr/>
            </p:nvSpPr>
            <p:spPr bwMode="auto">
              <a:xfrm>
                <a:off x="2296"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5" name="Rectangle 558"/>
              <p:cNvSpPr>
                <a:spLocks noChangeArrowheads="1"/>
              </p:cNvSpPr>
              <p:nvPr/>
            </p:nvSpPr>
            <p:spPr bwMode="auto">
              <a:xfrm>
                <a:off x="2305"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6" name="Rectangle 559"/>
              <p:cNvSpPr>
                <a:spLocks noChangeArrowheads="1"/>
              </p:cNvSpPr>
              <p:nvPr/>
            </p:nvSpPr>
            <p:spPr bwMode="auto">
              <a:xfrm>
                <a:off x="2476"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7" name="Rectangle 560"/>
              <p:cNvSpPr>
                <a:spLocks noChangeArrowheads="1"/>
              </p:cNvSpPr>
              <p:nvPr/>
            </p:nvSpPr>
            <p:spPr bwMode="auto">
              <a:xfrm>
                <a:off x="2530"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8" name="Rectangle 561"/>
              <p:cNvSpPr>
                <a:spLocks noChangeArrowheads="1"/>
              </p:cNvSpPr>
              <p:nvPr/>
            </p:nvSpPr>
            <p:spPr bwMode="auto">
              <a:xfrm>
                <a:off x="2620"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39" name="Rectangle 562"/>
              <p:cNvSpPr>
                <a:spLocks noChangeArrowheads="1"/>
              </p:cNvSpPr>
              <p:nvPr/>
            </p:nvSpPr>
            <p:spPr bwMode="auto">
              <a:xfrm>
                <a:off x="2665"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0" name="Rectangle 563"/>
              <p:cNvSpPr>
                <a:spLocks noChangeArrowheads="1"/>
              </p:cNvSpPr>
              <p:nvPr/>
            </p:nvSpPr>
            <p:spPr bwMode="auto">
              <a:xfrm>
                <a:off x="2413" y="22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1" name="Rectangle 564"/>
              <p:cNvSpPr>
                <a:spLocks noChangeArrowheads="1"/>
              </p:cNvSpPr>
              <p:nvPr/>
            </p:nvSpPr>
            <p:spPr bwMode="auto">
              <a:xfrm>
                <a:off x="2251" y="22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2" name="Rectangle 565"/>
              <p:cNvSpPr>
                <a:spLocks noChangeArrowheads="1"/>
              </p:cNvSpPr>
              <p:nvPr/>
            </p:nvSpPr>
            <p:spPr bwMode="auto">
              <a:xfrm>
                <a:off x="2422" y="22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3" name="Rectangle 566"/>
              <p:cNvSpPr>
                <a:spLocks noChangeArrowheads="1"/>
              </p:cNvSpPr>
              <p:nvPr/>
            </p:nvSpPr>
            <p:spPr bwMode="auto">
              <a:xfrm>
                <a:off x="2665" y="22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4" name="Rectangle 567"/>
              <p:cNvSpPr>
                <a:spLocks noChangeArrowheads="1"/>
              </p:cNvSpPr>
              <p:nvPr/>
            </p:nvSpPr>
            <p:spPr bwMode="auto">
              <a:xfrm>
                <a:off x="2296" y="22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5" name="Rectangle 568"/>
              <p:cNvSpPr>
                <a:spLocks noChangeArrowheads="1"/>
              </p:cNvSpPr>
              <p:nvPr/>
            </p:nvSpPr>
            <p:spPr bwMode="auto">
              <a:xfrm>
                <a:off x="2467" y="22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6" name="Rectangle 569"/>
              <p:cNvSpPr>
                <a:spLocks noChangeArrowheads="1"/>
              </p:cNvSpPr>
              <p:nvPr/>
            </p:nvSpPr>
            <p:spPr bwMode="auto">
              <a:xfrm>
                <a:off x="2620" y="22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7" name="Rectangle 570"/>
              <p:cNvSpPr>
                <a:spLocks noChangeArrowheads="1"/>
              </p:cNvSpPr>
              <p:nvPr/>
            </p:nvSpPr>
            <p:spPr bwMode="auto">
              <a:xfrm>
                <a:off x="2242"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8" name="Rectangle 571"/>
              <p:cNvSpPr>
                <a:spLocks noChangeArrowheads="1"/>
              </p:cNvSpPr>
              <p:nvPr/>
            </p:nvSpPr>
            <p:spPr bwMode="auto">
              <a:xfrm>
                <a:off x="2386"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49" name="Rectangle 572"/>
              <p:cNvSpPr>
                <a:spLocks noChangeArrowheads="1"/>
              </p:cNvSpPr>
              <p:nvPr/>
            </p:nvSpPr>
            <p:spPr bwMode="auto">
              <a:xfrm>
                <a:off x="2395"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0" name="Rectangle 573"/>
              <p:cNvSpPr>
                <a:spLocks noChangeArrowheads="1"/>
              </p:cNvSpPr>
              <p:nvPr/>
            </p:nvSpPr>
            <p:spPr bwMode="auto">
              <a:xfrm>
                <a:off x="2458"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1" name="Rectangle 574"/>
              <p:cNvSpPr>
                <a:spLocks noChangeArrowheads="1"/>
              </p:cNvSpPr>
              <p:nvPr/>
            </p:nvSpPr>
            <p:spPr bwMode="auto">
              <a:xfrm>
                <a:off x="2386"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2" name="Rectangle 575"/>
              <p:cNvSpPr>
                <a:spLocks noChangeArrowheads="1"/>
              </p:cNvSpPr>
              <p:nvPr/>
            </p:nvSpPr>
            <p:spPr bwMode="auto">
              <a:xfrm>
                <a:off x="2350"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3" name="Rectangle 576"/>
              <p:cNvSpPr>
                <a:spLocks noChangeArrowheads="1"/>
              </p:cNvSpPr>
              <p:nvPr/>
            </p:nvSpPr>
            <p:spPr bwMode="auto">
              <a:xfrm>
                <a:off x="2413"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4" name="Rectangle 577"/>
              <p:cNvSpPr>
                <a:spLocks noChangeArrowheads="1"/>
              </p:cNvSpPr>
              <p:nvPr/>
            </p:nvSpPr>
            <p:spPr bwMode="auto">
              <a:xfrm>
                <a:off x="2656"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5" name="Rectangle 578"/>
              <p:cNvSpPr>
                <a:spLocks noChangeArrowheads="1"/>
              </p:cNvSpPr>
              <p:nvPr/>
            </p:nvSpPr>
            <p:spPr bwMode="auto">
              <a:xfrm>
                <a:off x="2440" y="22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6" name="Rectangle 579"/>
              <p:cNvSpPr>
                <a:spLocks noChangeArrowheads="1"/>
              </p:cNvSpPr>
              <p:nvPr/>
            </p:nvSpPr>
            <p:spPr bwMode="auto">
              <a:xfrm>
                <a:off x="2710" y="225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7" name="Rectangle 580"/>
              <p:cNvSpPr>
                <a:spLocks noChangeArrowheads="1"/>
              </p:cNvSpPr>
              <p:nvPr/>
            </p:nvSpPr>
            <p:spPr bwMode="auto">
              <a:xfrm>
                <a:off x="2332"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8" name="Rectangle 581"/>
              <p:cNvSpPr>
                <a:spLocks noChangeArrowheads="1"/>
              </p:cNvSpPr>
              <p:nvPr/>
            </p:nvSpPr>
            <p:spPr bwMode="auto">
              <a:xfrm>
                <a:off x="2476"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59" name="Rectangle 582"/>
              <p:cNvSpPr>
                <a:spLocks noChangeArrowheads="1"/>
              </p:cNvSpPr>
              <p:nvPr/>
            </p:nvSpPr>
            <p:spPr bwMode="auto">
              <a:xfrm>
                <a:off x="2341"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60" name="Rectangle 583"/>
              <p:cNvSpPr>
                <a:spLocks noChangeArrowheads="1"/>
              </p:cNvSpPr>
              <p:nvPr/>
            </p:nvSpPr>
            <p:spPr bwMode="auto">
              <a:xfrm>
                <a:off x="2476"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61" name="Rectangle 584"/>
              <p:cNvSpPr>
                <a:spLocks noChangeArrowheads="1"/>
              </p:cNvSpPr>
              <p:nvPr/>
            </p:nvSpPr>
            <p:spPr bwMode="auto">
              <a:xfrm>
                <a:off x="2494"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62" name="Rectangle 585"/>
              <p:cNvSpPr>
                <a:spLocks noChangeArrowheads="1"/>
              </p:cNvSpPr>
              <p:nvPr/>
            </p:nvSpPr>
            <p:spPr bwMode="auto">
              <a:xfrm>
                <a:off x="2503"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63" name="Rectangle 586"/>
              <p:cNvSpPr>
                <a:spLocks noChangeArrowheads="1"/>
              </p:cNvSpPr>
              <p:nvPr/>
            </p:nvSpPr>
            <p:spPr bwMode="auto">
              <a:xfrm>
                <a:off x="2503"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64" name="Rectangle 587"/>
              <p:cNvSpPr>
                <a:spLocks noChangeArrowheads="1"/>
              </p:cNvSpPr>
              <p:nvPr/>
            </p:nvSpPr>
            <p:spPr bwMode="auto">
              <a:xfrm>
                <a:off x="2512"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65" name="Rectangle 588"/>
              <p:cNvSpPr>
                <a:spLocks noChangeArrowheads="1"/>
              </p:cNvSpPr>
              <p:nvPr/>
            </p:nvSpPr>
            <p:spPr bwMode="auto">
              <a:xfrm>
                <a:off x="2728" y="224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582766" name="Rectangle 589"/>
              <p:cNvSpPr>
                <a:spLocks noChangeArrowheads="1"/>
              </p:cNvSpPr>
              <p:nvPr/>
            </p:nvSpPr>
            <p:spPr bwMode="auto">
              <a:xfrm>
                <a:off x="2754"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grpSp>
        <p:grpSp>
          <p:nvGrpSpPr>
            <p:cNvPr id="11" name="Group 590"/>
            <p:cNvGrpSpPr>
              <a:grpSpLocks/>
            </p:cNvGrpSpPr>
            <p:nvPr/>
          </p:nvGrpSpPr>
          <p:grpSpPr bwMode="auto">
            <a:xfrm>
              <a:off x="2402" y="1990"/>
              <a:ext cx="1458" cy="264"/>
              <a:chOff x="2197" y="2090"/>
              <a:chExt cx="1304" cy="200"/>
            </a:xfrm>
          </p:grpSpPr>
          <p:sp>
            <p:nvSpPr>
              <p:cNvPr id="73439" name="Rectangle 591"/>
              <p:cNvSpPr>
                <a:spLocks noChangeArrowheads="1"/>
              </p:cNvSpPr>
              <p:nvPr/>
            </p:nvSpPr>
            <p:spPr bwMode="auto">
              <a:xfrm>
                <a:off x="2377"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0" name="Rectangle 592"/>
              <p:cNvSpPr>
                <a:spLocks noChangeArrowheads="1"/>
              </p:cNvSpPr>
              <p:nvPr/>
            </p:nvSpPr>
            <p:spPr bwMode="auto">
              <a:xfrm>
                <a:off x="2422"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1" name="Rectangle 593"/>
              <p:cNvSpPr>
                <a:spLocks noChangeArrowheads="1"/>
              </p:cNvSpPr>
              <p:nvPr/>
            </p:nvSpPr>
            <p:spPr bwMode="auto">
              <a:xfrm>
                <a:off x="2440"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2" name="Rectangle 594"/>
              <p:cNvSpPr>
                <a:spLocks noChangeArrowheads="1"/>
              </p:cNvSpPr>
              <p:nvPr/>
            </p:nvSpPr>
            <p:spPr bwMode="auto">
              <a:xfrm>
                <a:off x="2494"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3" name="Rectangle 595"/>
              <p:cNvSpPr>
                <a:spLocks noChangeArrowheads="1"/>
              </p:cNvSpPr>
              <p:nvPr/>
            </p:nvSpPr>
            <p:spPr bwMode="auto">
              <a:xfrm>
                <a:off x="2413"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4" name="Rectangle 596"/>
              <p:cNvSpPr>
                <a:spLocks noChangeArrowheads="1"/>
              </p:cNvSpPr>
              <p:nvPr/>
            </p:nvSpPr>
            <p:spPr bwMode="auto">
              <a:xfrm>
                <a:off x="2512" y="22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5" name="Rectangle 597"/>
              <p:cNvSpPr>
                <a:spLocks noChangeArrowheads="1"/>
              </p:cNvSpPr>
              <p:nvPr/>
            </p:nvSpPr>
            <p:spPr bwMode="auto">
              <a:xfrm>
                <a:off x="2269"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6" name="Rectangle 598"/>
              <p:cNvSpPr>
                <a:spLocks noChangeArrowheads="1"/>
              </p:cNvSpPr>
              <p:nvPr/>
            </p:nvSpPr>
            <p:spPr bwMode="auto">
              <a:xfrm>
                <a:off x="2314"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7" name="Rectangle 599"/>
              <p:cNvSpPr>
                <a:spLocks noChangeArrowheads="1"/>
              </p:cNvSpPr>
              <p:nvPr/>
            </p:nvSpPr>
            <p:spPr bwMode="auto">
              <a:xfrm>
                <a:off x="2323"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8" name="Rectangle 600"/>
              <p:cNvSpPr>
                <a:spLocks noChangeArrowheads="1"/>
              </p:cNvSpPr>
              <p:nvPr/>
            </p:nvSpPr>
            <p:spPr bwMode="auto">
              <a:xfrm>
                <a:off x="2404"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49" name="Rectangle 601"/>
              <p:cNvSpPr>
                <a:spLocks noChangeArrowheads="1"/>
              </p:cNvSpPr>
              <p:nvPr/>
            </p:nvSpPr>
            <p:spPr bwMode="auto">
              <a:xfrm>
                <a:off x="2763"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0" name="Rectangle 602"/>
              <p:cNvSpPr>
                <a:spLocks noChangeArrowheads="1"/>
              </p:cNvSpPr>
              <p:nvPr/>
            </p:nvSpPr>
            <p:spPr bwMode="auto">
              <a:xfrm>
                <a:off x="2404"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1" name="Rectangle 603"/>
              <p:cNvSpPr>
                <a:spLocks noChangeArrowheads="1"/>
              </p:cNvSpPr>
              <p:nvPr/>
            </p:nvSpPr>
            <p:spPr bwMode="auto">
              <a:xfrm>
                <a:off x="2584"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2" name="Rectangle 604"/>
              <p:cNvSpPr>
                <a:spLocks noChangeArrowheads="1"/>
              </p:cNvSpPr>
              <p:nvPr/>
            </p:nvSpPr>
            <p:spPr bwMode="auto">
              <a:xfrm>
                <a:off x="2458"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3" name="Rectangle 605"/>
              <p:cNvSpPr>
                <a:spLocks noChangeArrowheads="1"/>
              </p:cNvSpPr>
              <p:nvPr/>
            </p:nvSpPr>
            <p:spPr bwMode="auto">
              <a:xfrm>
                <a:off x="2530"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4" name="Rectangle 606"/>
              <p:cNvSpPr>
                <a:spLocks noChangeArrowheads="1"/>
              </p:cNvSpPr>
              <p:nvPr/>
            </p:nvSpPr>
            <p:spPr bwMode="auto">
              <a:xfrm>
                <a:off x="2584"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5" name="Rectangle 607"/>
              <p:cNvSpPr>
                <a:spLocks noChangeArrowheads="1"/>
              </p:cNvSpPr>
              <p:nvPr/>
            </p:nvSpPr>
            <p:spPr bwMode="auto">
              <a:xfrm>
                <a:off x="2656"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6" name="Rectangle 608"/>
              <p:cNvSpPr>
                <a:spLocks noChangeArrowheads="1"/>
              </p:cNvSpPr>
              <p:nvPr/>
            </p:nvSpPr>
            <p:spPr bwMode="auto">
              <a:xfrm>
                <a:off x="2844" y="22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7" name="Rectangle 609"/>
              <p:cNvSpPr>
                <a:spLocks noChangeArrowheads="1"/>
              </p:cNvSpPr>
              <p:nvPr/>
            </p:nvSpPr>
            <p:spPr bwMode="auto">
              <a:xfrm>
                <a:off x="2413" y="22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8" name="Rectangle 610"/>
              <p:cNvSpPr>
                <a:spLocks noChangeArrowheads="1"/>
              </p:cNvSpPr>
              <p:nvPr/>
            </p:nvSpPr>
            <p:spPr bwMode="auto">
              <a:xfrm>
                <a:off x="2431" y="22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59" name="Rectangle 611"/>
              <p:cNvSpPr>
                <a:spLocks noChangeArrowheads="1"/>
              </p:cNvSpPr>
              <p:nvPr/>
            </p:nvSpPr>
            <p:spPr bwMode="auto">
              <a:xfrm>
                <a:off x="2449" y="22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0" name="Rectangle 612"/>
              <p:cNvSpPr>
                <a:spLocks noChangeArrowheads="1"/>
              </p:cNvSpPr>
              <p:nvPr/>
            </p:nvSpPr>
            <p:spPr bwMode="auto">
              <a:xfrm>
                <a:off x="2503" y="22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1" name="Rectangle 613"/>
              <p:cNvSpPr>
                <a:spLocks noChangeArrowheads="1"/>
              </p:cNvSpPr>
              <p:nvPr/>
            </p:nvSpPr>
            <p:spPr bwMode="auto">
              <a:xfrm>
                <a:off x="2683" y="22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2" name="Rectangle 614"/>
              <p:cNvSpPr>
                <a:spLocks noChangeArrowheads="1"/>
              </p:cNvSpPr>
              <p:nvPr/>
            </p:nvSpPr>
            <p:spPr bwMode="auto">
              <a:xfrm>
                <a:off x="2844" y="22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3" name="Rectangle 615"/>
              <p:cNvSpPr>
                <a:spLocks noChangeArrowheads="1"/>
              </p:cNvSpPr>
              <p:nvPr/>
            </p:nvSpPr>
            <p:spPr bwMode="auto">
              <a:xfrm>
                <a:off x="2386"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4" name="Rectangle 616"/>
              <p:cNvSpPr>
                <a:spLocks noChangeArrowheads="1"/>
              </p:cNvSpPr>
              <p:nvPr/>
            </p:nvSpPr>
            <p:spPr bwMode="auto">
              <a:xfrm>
                <a:off x="2440"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5" name="Rectangle 617"/>
              <p:cNvSpPr>
                <a:spLocks noChangeArrowheads="1"/>
              </p:cNvSpPr>
              <p:nvPr/>
            </p:nvSpPr>
            <p:spPr bwMode="auto">
              <a:xfrm>
                <a:off x="2539"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6" name="Rectangle 618"/>
              <p:cNvSpPr>
                <a:spLocks noChangeArrowheads="1"/>
              </p:cNvSpPr>
              <p:nvPr/>
            </p:nvSpPr>
            <p:spPr bwMode="auto">
              <a:xfrm>
                <a:off x="2404"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7" name="Rectangle 619"/>
              <p:cNvSpPr>
                <a:spLocks noChangeArrowheads="1"/>
              </p:cNvSpPr>
              <p:nvPr/>
            </p:nvSpPr>
            <p:spPr bwMode="auto">
              <a:xfrm>
                <a:off x="2683"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8" name="Rectangle 620"/>
              <p:cNvSpPr>
                <a:spLocks noChangeArrowheads="1"/>
              </p:cNvSpPr>
              <p:nvPr/>
            </p:nvSpPr>
            <p:spPr bwMode="auto">
              <a:xfrm>
                <a:off x="2763"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69" name="Rectangle 621"/>
              <p:cNvSpPr>
                <a:spLocks noChangeArrowheads="1"/>
              </p:cNvSpPr>
              <p:nvPr/>
            </p:nvSpPr>
            <p:spPr bwMode="auto">
              <a:xfrm>
                <a:off x="2332"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0" name="Rectangle 622"/>
              <p:cNvSpPr>
                <a:spLocks noChangeArrowheads="1"/>
              </p:cNvSpPr>
              <p:nvPr/>
            </p:nvSpPr>
            <p:spPr bwMode="auto">
              <a:xfrm>
                <a:off x="2377"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1" name="Rectangle 623"/>
              <p:cNvSpPr>
                <a:spLocks noChangeArrowheads="1"/>
              </p:cNvSpPr>
              <p:nvPr/>
            </p:nvSpPr>
            <p:spPr bwMode="auto">
              <a:xfrm>
                <a:off x="2431"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2" name="Rectangle 624"/>
              <p:cNvSpPr>
                <a:spLocks noChangeArrowheads="1"/>
              </p:cNvSpPr>
              <p:nvPr/>
            </p:nvSpPr>
            <p:spPr bwMode="auto">
              <a:xfrm>
                <a:off x="2494"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3" name="Rectangle 625"/>
              <p:cNvSpPr>
                <a:spLocks noChangeArrowheads="1"/>
              </p:cNvSpPr>
              <p:nvPr/>
            </p:nvSpPr>
            <p:spPr bwMode="auto">
              <a:xfrm>
                <a:off x="2404"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4" name="Rectangle 626"/>
              <p:cNvSpPr>
                <a:spLocks noChangeArrowheads="1"/>
              </p:cNvSpPr>
              <p:nvPr/>
            </p:nvSpPr>
            <p:spPr bwMode="auto">
              <a:xfrm>
                <a:off x="2539"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5" name="Rectangle 627"/>
              <p:cNvSpPr>
                <a:spLocks noChangeArrowheads="1"/>
              </p:cNvSpPr>
              <p:nvPr/>
            </p:nvSpPr>
            <p:spPr bwMode="auto">
              <a:xfrm>
                <a:off x="2269" y="22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6" name="Rectangle 628"/>
              <p:cNvSpPr>
                <a:spLocks noChangeArrowheads="1"/>
              </p:cNvSpPr>
              <p:nvPr/>
            </p:nvSpPr>
            <p:spPr bwMode="auto">
              <a:xfrm>
                <a:off x="2359"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7" name="Rectangle 629"/>
              <p:cNvSpPr>
                <a:spLocks noChangeArrowheads="1"/>
              </p:cNvSpPr>
              <p:nvPr/>
            </p:nvSpPr>
            <p:spPr bwMode="auto">
              <a:xfrm>
                <a:off x="2395"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8" name="Rectangle 630"/>
              <p:cNvSpPr>
                <a:spLocks noChangeArrowheads="1"/>
              </p:cNvSpPr>
              <p:nvPr/>
            </p:nvSpPr>
            <p:spPr bwMode="auto">
              <a:xfrm>
                <a:off x="2539"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79" name="Rectangle 631"/>
              <p:cNvSpPr>
                <a:spLocks noChangeArrowheads="1"/>
              </p:cNvSpPr>
              <p:nvPr/>
            </p:nvSpPr>
            <p:spPr bwMode="auto">
              <a:xfrm>
                <a:off x="2611"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0" name="Rectangle 632"/>
              <p:cNvSpPr>
                <a:spLocks noChangeArrowheads="1"/>
              </p:cNvSpPr>
              <p:nvPr/>
            </p:nvSpPr>
            <p:spPr bwMode="auto">
              <a:xfrm>
                <a:off x="2656"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1" name="Rectangle 633"/>
              <p:cNvSpPr>
                <a:spLocks noChangeArrowheads="1"/>
              </p:cNvSpPr>
              <p:nvPr/>
            </p:nvSpPr>
            <p:spPr bwMode="auto">
              <a:xfrm>
                <a:off x="2683"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2" name="Rectangle 634"/>
              <p:cNvSpPr>
                <a:spLocks noChangeArrowheads="1"/>
              </p:cNvSpPr>
              <p:nvPr/>
            </p:nvSpPr>
            <p:spPr bwMode="auto">
              <a:xfrm>
                <a:off x="2494"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3" name="Rectangle 635"/>
              <p:cNvSpPr>
                <a:spLocks noChangeArrowheads="1"/>
              </p:cNvSpPr>
              <p:nvPr/>
            </p:nvSpPr>
            <p:spPr bwMode="auto">
              <a:xfrm>
                <a:off x="2602"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4" name="Rectangle 636"/>
              <p:cNvSpPr>
                <a:spLocks noChangeArrowheads="1"/>
              </p:cNvSpPr>
              <p:nvPr/>
            </p:nvSpPr>
            <p:spPr bwMode="auto">
              <a:xfrm>
                <a:off x="2575"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5" name="Rectangle 637"/>
              <p:cNvSpPr>
                <a:spLocks noChangeArrowheads="1"/>
              </p:cNvSpPr>
              <p:nvPr/>
            </p:nvSpPr>
            <p:spPr bwMode="auto">
              <a:xfrm>
                <a:off x="2665"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6" name="Rectangle 638"/>
              <p:cNvSpPr>
                <a:spLocks noChangeArrowheads="1"/>
              </p:cNvSpPr>
              <p:nvPr/>
            </p:nvSpPr>
            <p:spPr bwMode="auto">
              <a:xfrm>
                <a:off x="2458"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7" name="Rectangle 639"/>
              <p:cNvSpPr>
                <a:spLocks noChangeArrowheads="1"/>
              </p:cNvSpPr>
              <p:nvPr/>
            </p:nvSpPr>
            <p:spPr bwMode="auto">
              <a:xfrm>
                <a:off x="2476"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8" name="Rectangle 640"/>
              <p:cNvSpPr>
                <a:spLocks noChangeArrowheads="1"/>
              </p:cNvSpPr>
              <p:nvPr/>
            </p:nvSpPr>
            <p:spPr bwMode="auto">
              <a:xfrm>
                <a:off x="2548"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89" name="Rectangle 641"/>
              <p:cNvSpPr>
                <a:spLocks noChangeArrowheads="1"/>
              </p:cNvSpPr>
              <p:nvPr/>
            </p:nvSpPr>
            <p:spPr bwMode="auto">
              <a:xfrm>
                <a:off x="2548"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0" name="Rectangle 642"/>
              <p:cNvSpPr>
                <a:spLocks noChangeArrowheads="1"/>
              </p:cNvSpPr>
              <p:nvPr/>
            </p:nvSpPr>
            <p:spPr bwMode="auto">
              <a:xfrm>
                <a:off x="2683" y="22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1" name="Rectangle 643"/>
              <p:cNvSpPr>
                <a:spLocks noChangeArrowheads="1"/>
              </p:cNvSpPr>
              <p:nvPr/>
            </p:nvSpPr>
            <p:spPr bwMode="auto">
              <a:xfrm>
                <a:off x="2701" y="220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2" name="Rectangle 644"/>
              <p:cNvSpPr>
                <a:spLocks noChangeArrowheads="1"/>
              </p:cNvSpPr>
              <p:nvPr/>
            </p:nvSpPr>
            <p:spPr bwMode="auto">
              <a:xfrm>
                <a:off x="2422" y="21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3" name="Rectangle 645"/>
              <p:cNvSpPr>
                <a:spLocks noChangeArrowheads="1"/>
              </p:cNvSpPr>
              <p:nvPr/>
            </p:nvSpPr>
            <p:spPr bwMode="auto">
              <a:xfrm>
                <a:off x="2548" y="21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4" name="Rectangle 646"/>
              <p:cNvSpPr>
                <a:spLocks noChangeArrowheads="1"/>
              </p:cNvSpPr>
              <p:nvPr/>
            </p:nvSpPr>
            <p:spPr bwMode="auto">
              <a:xfrm>
                <a:off x="2701" y="219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5" name="Rectangle 647"/>
              <p:cNvSpPr>
                <a:spLocks noChangeArrowheads="1"/>
              </p:cNvSpPr>
              <p:nvPr/>
            </p:nvSpPr>
            <p:spPr bwMode="auto">
              <a:xfrm>
                <a:off x="2503" y="21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6" name="Rectangle 648"/>
              <p:cNvSpPr>
                <a:spLocks noChangeArrowheads="1"/>
              </p:cNvSpPr>
              <p:nvPr/>
            </p:nvSpPr>
            <p:spPr bwMode="auto">
              <a:xfrm>
                <a:off x="2476" y="21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7" name="Rectangle 649"/>
              <p:cNvSpPr>
                <a:spLocks noChangeArrowheads="1"/>
              </p:cNvSpPr>
              <p:nvPr/>
            </p:nvSpPr>
            <p:spPr bwMode="auto">
              <a:xfrm>
                <a:off x="2647" y="21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8" name="Rectangle 650"/>
              <p:cNvSpPr>
                <a:spLocks noChangeArrowheads="1"/>
              </p:cNvSpPr>
              <p:nvPr/>
            </p:nvSpPr>
            <p:spPr bwMode="auto">
              <a:xfrm>
                <a:off x="2979" y="21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99" name="Rectangle 651"/>
              <p:cNvSpPr>
                <a:spLocks noChangeArrowheads="1"/>
              </p:cNvSpPr>
              <p:nvPr/>
            </p:nvSpPr>
            <p:spPr bwMode="auto">
              <a:xfrm>
                <a:off x="2611" y="21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0" name="Rectangle 652"/>
              <p:cNvSpPr>
                <a:spLocks noChangeArrowheads="1"/>
              </p:cNvSpPr>
              <p:nvPr/>
            </p:nvSpPr>
            <p:spPr bwMode="auto">
              <a:xfrm>
                <a:off x="2602"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1" name="Rectangle 653"/>
              <p:cNvSpPr>
                <a:spLocks noChangeArrowheads="1"/>
              </p:cNvSpPr>
              <p:nvPr/>
            </p:nvSpPr>
            <p:spPr bwMode="auto">
              <a:xfrm>
                <a:off x="2647"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2" name="Rectangle 654"/>
              <p:cNvSpPr>
                <a:spLocks noChangeArrowheads="1"/>
              </p:cNvSpPr>
              <p:nvPr/>
            </p:nvSpPr>
            <p:spPr bwMode="auto">
              <a:xfrm>
                <a:off x="2844"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3" name="Rectangle 655"/>
              <p:cNvSpPr>
                <a:spLocks noChangeArrowheads="1"/>
              </p:cNvSpPr>
              <p:nvPr/>
            </p:nvSpPr>
            <p:spPr bwMode="auto">
              <a:xfrm>
                <a:off x="2314"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4" name="Rectangle 656"/>
              <p:cNvSpPr>
                <a:spLocks noChangeArrowheads="1"/>
              </p:cNvSpPr>
              <p:nvPr/>
            </p:nvSpPr>
            <p:spPr bwMode="auto">
              <a:xfrm>
                <a:off x="2368"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5" name="Rectangle 657"/>
              <p:cNvSpPr>
                <a:spLocks noChangeArrowheads="1"/>
              </p:cNvSpPr>
              <p:nvPr/>
            </p:nvSpPr>
            <p:spPr bwMode="auto">
              <a:xfrm>
                <a:off x="2440"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6" name="Rectangle 658"/>
              <p:cNvSpPr>
                <a:spLocks noChangeArrowheads="1"/>
              </p:cNvSpPr>
              <p:nvPr/>
            </p:nvSpPr>
            <p:spPr bwMode="auto">
              <a:xfrm>
                <a:off x="2485"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7" name="Rectangle 659"/>
              <p:cNvSpPr>
                <a:spLocks noChangeArrowheads="1"/>
              </p:cNvSpPr>
              <p:nvPr/>
            </p:nvSpPr>
            <p:spPr bwMode="auto">
              <a:xfrm>
                <a:off x="2566"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8" name="Rectangle 660"/>
              <p:cNvSpPr>
                <a:spLocks noChangeArrowheads="1"/>
              </p:cNvSpPr>
              <p:nvPr/>
            </p:nvSpPr>
            <p:spPr bwMode="auto">
              <a:xfrm>
                <a:off x="2278"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09" name="Rectangle 661"/>
              <p:cNvSpPr>
                <a:spLocks noChangeArrowheads="1"/>
              </p:cNvSpPr>
              <p:nvPr/>
            </p:nvSpPr>
            <p:spPr bwMode="auto">
              <a:xfrm>
                <a:off x="2458"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0" name="Rectangle 662"/>
              <p:cNvSpPr>
                <a:spLocks noChangeArrowheads="1"/>
              </p:cNvSpPr>
              <p:nvPr/>
            </p:nvSpPr>
            <p:spPr bwMode="auto">
              <a:xfrm>
                <a:off x="2386"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1" name="Rectangle 663"/>
              <p:cNvSpPr>
                <a:spLocks noChangeArrowheads="1"/>
              </p:cNvSpPr>
              <p:nvPr/>
            </p:nvSpPr>
            <p:spPr bwMode="auto">
              <a:xfrm>
                <a:off x="2404"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2" name="Rectangle 664"/>
              <p:cNvSpPr>
                <a:spLocks noChangeArrowheads="1"/>
              </p:cNvSpPr>
              <p:nvPr/>
            </p:nvSpPr>
            <p:spPr bwMode="auto">
              <a:xfrm>
                <a:off x="2503"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3" name="Rectangle 665"/>
              <p:cNvSpPr>
                <a:spLocks noChangeArrowheads="1"/>
              </p:cNvSpPr>
              <p:nvPr/>
            </p:nvSpPr>
            <p:spPr bwMode="auto">
              <a:xfrm>
                <a:off x="2530"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4" name="Rectangle 666"/>
              <p:cNvSpPr>
                <a:spLocks noChangeArrowheads="1"/>
              </p:cNvSpPr>
              <p:nvPr/>
            </p:nvSpPr>
            <p:spPr bwMode="auto">
              <a:xfrm>
                <a:off x="2638" y="21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5" name="Rectangle 667"/>
              <p:cNvSpPr>
                <a:spLocks noChangeArrowheads="1"/>
              </p:cNvSpPr>
              <p:nvPr/>
            </p:nvSpPr>
            <p:spPr bwMode="auto">
              <a:xfrm>
                <a:off x="2710" y="218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6" name="Rectangle 668"/>
              <p:cNvSpPr>
                <a:spLocks noChangeArrowheads="1"/>
              </p:cNvSpPr>
              <p:nvPr/>
            </p:nvSpPr>
            <p:spPr bwMode="auto">
              <a:xfrm>
                <a:off x="2332"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7" name="Rectangle 669"/>
              <p:cNvSpPr>
                <a:spLocks noChangeArrowheads="1"/>
              </p:cNvSpPr>
              <p:nvPr/>
            </p:nvSpPr>
            <p:spPr bwMode="auto">
              <a:xfrm>
                <a:off x="2386"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8" name="Rectangle 670"/>
              <p:cNvSpPr>
                <a:spLocks noChangeArrowheads="1"/>
              </p:cNvSpPr>
              <p:nvPr/>
            </p:nvSpPr>
            <p:spPr bwMode="auto">
              <a:xfrm>
                <a:off x="2458"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19" name="Rectangle 671"/>
              <p:cNvSpPr>
                <a:spLocks noChangeArrowheads="1"/>
              </p:cNvSpPr>
              <p:nvPr/>
            </p:nvSpPr>
            <p:spPr bwMode="auto">
              <a:xfrm>
                <a:off x="2557"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0" name="Rectangle 672"/>
              <p:cNvSpPr>
                <a:spLocks noChangeArrowheads="1"/>
              </p:cNvSpPr>
              <p:nvPr/>
            </p:nvSpPr>
            <p:spPr bwMode="auto">
              <a:xfrm>
                <a:off x="2512"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1" name="Rectangle 673"/>
              <p:cNvSpPr>
                <a:spLocks noChangeArrowheads="1"/>
              </p:cNvSpPr>
              <p:nvPr/>
            </p:nvSpPr>
            <p:spPr bwMode="auto">
              <a:xfrm>
                <a:off x="2737" y="217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2" name="Rectangle 674"/>
              <p:cNvSpPr>
                <a:spLocks noChangeArrowheads="1"/>
              </p:cNvSpPr>
              <p:nvPr/>
            </p:nvSpPr>
            <p:spPr bwMode="auto">
              <a:xfrm>
                <a:off x="2790"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3" name="Rectangle 675"/>
              <p:cNvSpPr>
                <a:spLocks noChangeArrowheads="1"/>
              </p:cNvSpPr>
              <p:nvPr/>
            </p:nvSpPr>
            <p:spPr bwMode="auto">
              <a:xfrm>
                <a:off x="2566"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4" name="Rectangle 676"/>
              <p:cNvSpPr>
                <a:spLocks noChangeArrowheads="1"/>
              </p:cNvSpPr>
              <p:nvPr/>
            </p:nvSpPr>
            <p:spPr bwMode="auto">
              <a:xfrm>
                <a:off x="2638"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5" name="Rectangle 677"/>
              <p:cNvSpPr>
                <a:spLocks noChangeArrowheads="1"/>
              </p:cNvSpPr>
              <p:nvPr/>
            </p:nvSpPr>
            <p:spPr bwMode="auto">
              <a:xfrm>
                <a:off x="2431"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6" name="Rectangle 678"/>
              <p:cNvSpPr>
                <a:spLocks noChangeArrowheads="1"/>
              </p:cNvSpPr>
              <p:nvPr/>
            </p:nvSpPr>
            <p:spPr bwMode="auto">
              <a:xfrm>
                <a:off x="2521"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7" name="Rectangle 679"/>
              <p:cNvSpPr>
                <a:spLocks noChangeArrowheads="1"/>
              </p:cNvSpPr>
              <p:nvPr/>
            </p:nvSpPr>
            <p:spPr bwMode="auto">
              <a:xfrm>
                <a:off x="2790" y="21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8" name="Rectangle 680"/>
              <p:cNvSpPr>
                <a:spLocks noChangeArrowheads="1"/>
              </p:cNvSpPr>
              <p:nvPr/>
            </p:nvSpPr>
            <p:spPr bwMode="auto">
              <a:xfrm>
                <a:off x="2395"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29" name="Rectangle 681"/>
              <p:cNvSpPr>
                <a:spLocks noChangeArrowheads="1"/>
              </p:cNvSpPr>
              <p:nvPr/>
            </p:nvSpPr>
            <p:spPr bwMode="auto">
              <a:xfrm>
                <a:off x="2404"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0" name="Rectangle 682"/>
              <p:cNvSpPr>
                <a:spLocks noChangeArrowheads="1"/>
              </p:cNvSpPr>
              <p:nvPr/>
            </p:nvSpPr>
            <p:spPr bwMode="auto">
              <a:xfrm>
                <a:off x="2710" y="216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1" name="Rectangle 683"/>
              <p:cNvSpPr>
                <a:spLocks noChangeArrowheads="1"/>
              </p:cNvSpPr>
              <p:nvPr/>
            </p:nvSpPr>
            <p:spPr bwMode="auto">
              <a:xfrm>
                <a:off x="2719" y="216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2" name="Rectangle 684"/>
              <p:cNvSpPr>
                <a:spLocks noChangeArrowheads="1"/>
              </p:cNvSpPr>
              <p:nvPr/>
            </p:nvSpPr>
            <p:spPr bwMode="auto">
              <a:xfrm>
                <a:off x="2332"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3" name="Rectangle 685"/>
              <p:cNvSpPr>
                <a:spLocks noChangeArrowheads="1"/>
              </p:cNvSpPr>
              <p:nvPr/>
            </p:nvSpPr>
            <p:spPr bwMode="auto">
              <a:xfrm>
                <a:off x="2521"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4" name="Rectangle 686"/>
              <p:cNvSpPr>
                <a:spLocks noChangeArrowheads="1"/>
              </p:cNvSpPr>
              <p:nvPr/>
            </p:nvSpPr>
            <p:spPr bwMode="auto">
              <a:xfrm>
                <a:off x="2593"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5" name="Rectangle 687"/>
              <p:cNvSpPr>
                <a:spLocks noChangeArrowheads="1"/>
              </p:cNvSpPr>
              <p:nvPr/>
            </p:nvSpPr>
            <p:spPr bwMode="auto">
              <a:xfrm>
                <a:off x="2647"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6" name="Rectangle 688"/>
              <p:cNvSpPr>
                <a:spLocks noChangeArrowheads="1"/>
              </p:cNvSpPr>
              <p:nvPr/>
            </p:nvSpPr>
            <p:spPr bwMode="auto">
              <a:xfrm>
                <a:off x="2503"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7" name="Rectangle 689"/>
              <p:cNvSpPr>
                <a:spLocks noChangeArrowheads="1"/>
              </p:cNvSpPr>
              <p:nvPr/>
            </p:nvSpPr>
            <p:spPr bwMode="auto">
              <a:xfrm>
                <a:off x="2530"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8" name="Rectangle 690"/>
              <p:cNvSpPr>
                <a:spLocks noChangeArrowheads="1"/>
              </p:cNvSpPr>
              <p:nvPr/>
            </p:nvSpPr>
            <p:spPr bwMode="auto">
              <a:xfrm>
                <a:off x="2539"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39" name="Rectangle 691"/>
              <p:cNvSpPr>
                <a:spLocks noChangeArrowheads="1"/>
              </p:cNvSpPr>
              <p:nvPr/>
            </p:nvSpPr>
            <p:spPr bwMode="auto">
              <a:xfrm>
                <a:off x="2566"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0" name="Rectangle 692"/>
              <p:cNvSpPr>
                <a:spLocks noChangeArrowheads="1"/>
              </p:cNvSpPr>
              <p:nvPr/>
            </p:nvSpPr>
            <p:spPr bwMode="auto">
              <a:xfrm>
                <a:off x="2665"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1" name="Rectangle 693"/>
              <p:cNvSpPr>
                <a:spLocks noChangeArrowheads="1"/>
              </p:cNvSpPr>
              <p:nvPr/>
            </p:nvSpPr>
            <p:spPr bwMode="auto">
              <a:xfrm>
                <a:off x="2772"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2" name="Rectangle 694"/>
              <p:cNvSpPr>
                <a:spLocks noChangeArrowheads="1"/>
              </p:cNvSpPr>
              <p:nvPr/>
            </p:nvSpPr>
            <p:spPr bwMode="auto">
              <a:xfrm>
                <a:off x="2719" y="216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3" name="Rectangle 695"/>
              <p:cNvSpPr>
                <a:spLocks noChangeArrowheads="1"/>
              </p:cNvSpPr>
              <p:nvPr/>
            </p:nvSpPr>
            <p:spPr bwMode="auto">
              <a:xfrm>
                <a:off x="2602" y="21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4" name="Rectangle 696"/>
              <p:cNvSpPr>
                <a:spLocks noChangeArrowheads="1"/>
              </p:cNvSpPr>
              <p:nvPr/>
            </p:nvSpPr>
            <p:spPr bwMode="auto">
              <a:xfrm>
                <a:off x="2701" y="216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5" name="Rectangle 697"/>
              <p:cNvSpPr>
                <a:spLocks noChangeArrowheads="1"/>
              </p:cNvSpPr>
              <p:nvPr/>
            </p:nvSpPr>
            <p:spPr bwMode="auto">
              <a:xfrm>
                <a:off x="2197"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6" name="Rectangle 698"/>
              <p:cNvSpPr>
                <a:spLocks noChangeArrowheads="1"/>
              </p:cNvSpPr>
              <p:nvPr/>
            </p:nvSpPr>
            <p:spPr bwMode="auto">
              <a:xfrm>
                <a:off x="2431"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7" name="Rectangle 699"/>
              <p:cNvSpPr>
                <a:spLocks noChangeArrowheads="1"/>
              </p:cNvSpPr>
              <p:nvPr/>
            </p:nvSpPr>
            <p:spPr bwMode="auto">
              <a:xfrm>
                <a:off x="2557"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8" name="Rectangle 700"/>
              <p:cNvSpPr>
                <a:spLocks noChangeArrowheads="1"/>
              </p:cNvSpPr>
              <p:nvPr/>
            </p:nvSpPr>
            <p:spPr bwMode="auto">
              <a:xfrm>
                <a:off x="2305"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49" name="Rectangle 701"/>
              <p:cNvSpPr>
                <a:spLocks noChangeArrowheads="1"/>
              </p:cNvSpPr>
              <p:nvPr/>
            </p:nvSpPr>
            <p:spPr bwMode="auto">
              <a:xfrm>
                <a:off x="2539"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0" name="Rectangle 702"/>
              <p:cNvSpPr>
                <a:spLocks noChangeArrowheads="1"/>
              </p:cNvSpPr>
              <p:nvPr/>
            </p:nvSpPr>
            <p:spPr bwMode="auto">
              <a:xfrm>
                <a:off x="2629"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1" name="Rectangle 703"/>
              <p:cNvSpPr>
                <a:spLocks noChangeArrowheads="1"/>
              </p:cNvSpPr>
              <p:nvPr/>
            </p:nvSpPr>
            <p:spPr bwMode="auto">
              <a:xfrm>
                <a:off x="2692"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2" name="Rectangle 704"/>
              <p:cNvSpPr>
                <a:spLocks noChangeArrowheads="1"/>
              </p:cNvSpPr>
              <p:nvPr/>
            </p:nvSpPr>
            <p:spPr bwMode="auto">
              <a:xfrm>
                <a:off x="2710" y="215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3" name="Rectangle 705"/>
              <p:cNvSpPr>
                <a:spLocks noChangeArrowheads="1"/>
              </p:cNvSpPr>
              <p:nvPr/>
            </p:nvSpPr>
            <p:spPr bwMode="auto">
              <a:xfrm>
                <a:off x="2790"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4" name="Rectangle 706"/>
              <p:cNvSpPr>
                <a:spLocks noChangeArrowheads="1"/>
              </p:cNvSpPr>
              <p:nvPr/>
            </p:nvSpPr>
            <p:spPr bwMode="auto">
              <a:xfrm>
                <a:off x="2395"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5" name="Rectangle 707"/>
              <p:cNvSpPr>
                <a:spLocks noChangeArrowheads="1"/>
              </p:cNvSpPr>
              <p:nvPr/>
            </p:nvSpPr>
            <p:spPr bwMode="auto">
              <a:xfrm>
                <a:off x="2521"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6" name="Rectangle 708"/>
              <p:cNvSpPr>
                <a:spLocks noChangeArrowheads="1"/>
              </p:cNvSpPr>
              <p:nvPr/>
            </p:nvSpPr>
            <p:spPr bwMode="auto">
              <a:xfrm>
                <a:off x="2611"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7" name="Rectangle 709"/>
              <p:cNvSpPr>
                <a:spLocks noChangeArrowheads="1"/>
              </p:cNvSpPr>
              <p:nvPr/>
            </p:nvSpPr>
            <p:spPr bwMode="auto">
              <a:xfrm>
                <a:off x="2467"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8" name="Rectangle 710"/>
              <p:cNvSpPr>
                <a:spLocks noChangeArrowheads="1"/>
              </p:cNvSpPr>
              <p:nvPr/>
            </p:nvSpPr>
            <p:spPr bwMode="auto">
              <a:xfrm>
                <a:off x="2512"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59" name="Rectangle 711"/>
              <p:cNvSpPr>
                <a:spLocks noChangeArrowheads="1"/>
              </p:cNvSpPr>
              <p:nvPr/>
            </p:nvSpPr>
            <p:spPr bwMode="auto">
              <a:xfrm>
                <a:off x="2629"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0" name="Rectangle 712"/>
              <p:cNvSpPr>
                <a:spLocks noChangeArrowheads="1"/>
              </p:cNvSpPr>
              <p:nvPr/>
            </p:nvSpPr>
            <p:spPr bwMode="auto">
              <a:xfrm>
                <a:off x="2629"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1" name="Rectangle 713"/>
              <p:cNvSpPr>
                <a:spLocks noChangeArrowheads="1"/>
              </p:cNvSpPr>
              <p:nvPr/>
            </p:nvSpPr>
            <p:spPr bwMode="auto">
              <a:xfrm>
                <a:off x="2665"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2" name="Rectangle 714"/>
              <p:cNvSpPr>
                <a:spLocks noChangeArrowheads="1"/>
              </p:cNvSpPr>
              <p:nvPr/>
            </p:nvSpPr>
            <p:spPr bwMode="auto">
              <a:xfrm>
                <a:off x="2683" y="21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3" name="Rectangle 715"/>
              <p:cNvSpPr>
                <a:spLocks noChangeArrowheads="1"/>
              </p:cNvSpPr>
              <p:nvPr/>
            </p:nvSpPr>
            <p:spPr bwMode="auto">
              <a:xfrm>
                <a:off x="2728" y="214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4" name="Rectangle 716"/>
              <p:cNvSpPr>
                <a:spLocks noChangeArrowheads="1"/>
              </p:cNvSpPr>
              <p:nvPr/>
            </p:nvSpPr>
            <p:spPr bwMode="auto">
              <a:xfrm>
                <a:off x="2413"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5" name="Rectangle 717"/>
              <p:cNvSpPr>
                <a:spLocks noChangeArrowheads="1"/>
              </p:cNvSpPr>
              <p:nvPr/>
            </p:nvSpPr>
            <p:spPr bwMode="auto">
              <a:xfrm>
                <a:off x="2584"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6" name="Rectangle 718"/>
              <p:cNvSpPr>
                <a:spLocks noChangeArrowheads="1"/>
              </p:cNvSpPr>
              <p:nvPr/>
            </p:nvSpPr>
            <p:spPr bwMode="auto">
              <a:xfrm>
                <a:off x="2656"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7" name="Rectangle 719"/>
              <p:cNvSpPr>
                <a:spLocks noChangeArrowheads="1"/>
              </p:cNvSpPr>
              <p:nvPr/>
            </p:nvSpPr>
            <p:spPr bwMode="auto">
              <a:xfrm>
                <a:off x="2386"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8" name="Rectangle 720"/>
              <p:cNvSpPr>
                <a:spLocks noChangeArrowheads="1"/>
              </p:cNvSpPr>
              <p:nvPr/>
            </p:nvSpPr>
            <p:spPr bwMode="auto">
              <a:xfrm>
                <a:off x="2584"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69" name="Rectangle 721"/>
              <p:cNvSpPr>
                <a:spLocks noChangeArrowheads="1"/>
              </p:cNvSpPr>
              <p:nvPr/>
            </p:nvSpPr>
            <p:spPr bwMode="auto">
              <a:xfrm>
                <a:off x="2305"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0" name="Rectangle 722"/>
              <p:cNvSpPr>
                <a:spLocks noChangeArrowheads="1"/>
              </p:cNvSpPr>
              <p:nvPr/>
            </p:nvSpPr>
            <p:spPr bwMode="auto">
              <a:xfrm>
                <a:off x="2350"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1" name="Rectangle 723"/>
              <p:cNvSpPr>
                <a:spLocks noChangeArrowheads="1"/>
              </p:cNvSpPr>
              <p:nvPr/>
            </p:nvSpPr>
            <p:spPr bwMode="auto">
              <a:xfrm>
                <a:off x="2593"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2" name="Rectangle 724"/>
              <p:cNvSpPr>
                <a:spLocks noChangeArrowheads="1"/>
              </p:cNvSpPr>
              <p:nvPr/>
            </p:nvSpPr>
            <p:spPr bwMode="auto">
              <a:xfrm>
                <a:off x="2638"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3" name="Rectangle 725"/>
              <p:cNvSpPr>
                <a:spLocks noChangeArrowheads="1"/>
              </p:cNvSpPr>
              <p:nvPr/>
            </p:nvSpPr>
            <p:spPr bwMode="auto">
              <a:xfrm>
                <a:off x="2692" y="21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4" name="Rectangle 726"/>
              <p:cNvSpPr>
                <a:spLocks noChangeArrowheads="1"/>
              </p:cNvSpPr>
              <p:nvPr/>
            </p:nvSpPr>
            <p:spPr bwMode="auto">
              <a:xfrm>
                <a:off x="2341"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5" name="Rectangle 727"/>
              <p:cNvSpPr>
                <a:spLocks noChangeArrowheads="1"/>
              </p:cNvSpPr>
              <p:nvPr/>
            </p:nvSpPr>
            <p:spPr bwMode="auto">
              <a:xfrm>
                <a:off x="2521"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6" name="Rectangle 728"/>
              <p:cNvSpPr>
                <a:spLocks noChangeArrowheads="1"/>
              </p:cNvSpPr>
              <p:nvPr/>
            </p:nvSpPr>
            <p:spPr bwMode="auto">
              <a:xfrm>
                <a:off x="2620"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7" name="Rectangle 729"/>
              <p:cNvSpPr>
                <a:spLocks noChangeArrowheads="1"/>
              </p:cNvSpPr>
              <p:nvPr/>
            </p:nvSpPr>
            <p:spPr bwMode="auto">
              <a:xfrm>
                <a:off x="2647"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8" name="Rectangle 730"/>
              <p:cNvSpPr>
                <a:spLocks noChangeArrowheads="1"/>
              </p:cNvSpPr>
              <p:nvPr/>
            </p:nvSpPr>
            <p:spPr bwMode="auto">
              <a:xfrm>
                <a:off x="2880"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79" name="Rectangle 731"/>
              <p:cNvSpPr>
                <a:spLocks noChangeArrowheads="1"/>
              </p:cNvSpPr>
              <p:nvPr/>
            </p:nvSpPr>
            <p:spPr bwMode="auto">
              <a:xfrm>
                <a:off x="2763"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0" name="Rectangle 732"/>
              <p:cNvSpPr>
                <a:spLocks noChangeArrowheads="1"/>
              </p:cNvSpPr>
              <p:nvPr/>
            </p:nvSpPr>
            <p:spPr bwMode="auto">
              <a:xfrm>
                <a:off x="2494"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1" name="Rectangle 733"/>
              <p:cNvSpPr>
                <a:spLocks noChangeArrowheads="1"/>
              </p:cNvSpPr>
              <p:nvPr/>
            </p:nvSpPr>
            <p:spPr bwMode="auto">
              <a:xfrm>
                <a:off x="2656"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2" name="Rectangle 734"/>
              <p:cNvSpPr>
                <a:spLocks noChangeArrowheads="1"/>
              </p:cNvSpPr>
              <p:nvPr/>
            </p:nvSpPr>
            <p:spPr bwMode="auto">
              <a:xfrm>
                <a:off x="2683"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3" name="Rectangle 735"/>
              <p:cNvSpPr>
                <a:spLocks noChangeArrowheads="1"/>
              </p:cNvSpPr>
              <p:nvPr/>
            </p:nvSpPr>
            <p:spPr bwMode="auto">
              <a:xfrm>
                <a:off x="2772"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4" name="Rectangle 736"/>
              <p:cNvSpPr>
                <a:spLocks noChangeArrowheads="1"/>
              </p:cNvSpPr>
              <p:nvPr/>
            </p:nvSpPr>
            <p:spPr bwMode="auto">
              <a:xfrm>
                <a:off x="3015"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5" name="Rectangle 737"/>
              <p:cNvSpPr>
                <a:spLocks noChangeArrowheads="1"/>
              </p:cNvSpPr>
              <p:nvPr/>
            </p:nvSpPr>
            <p:spPr bwMode="auto">
              <a:xfrm>
                <a:off x="2638" y="21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6" name="Rectangle 738"/>
              <p:cNvSpPr>
                <a:spLocks noChangeArrowheads="1"/>
              </p:cNvSpPr>
              <p:nvPr/>
            </p:nvSpPr>
            <p:spPr bwMode="auto">
              <a:xfrm>
                <a:off x="2296"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7" name="Rectangle 739"/>
              <p:cNvSpPr>
                <a:spLocks noChangeArrowheads="1"/>
              </p:cNvSpPr>
              <p:nvPr/>
            </p:nvSpPr>
            <p:spPr bwMode="auto">
              <a:xfrm>
                <a:off x="2503"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8" name="Rectangle 740"/>
              <p:cNvSpPr>
                <a:spLocks noChangeArrowheads="1"/>
              </p:cNvSpPr>
              <p:nvPr/>
            </p:nvSpPr>
            <p:spPr bwMode="auto">
              <a:xfrm>
                <a:off x="2530"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89" name="Rectangle 741"/>
              <p:cNvSpPr>
                <a:spLocks noChangeArrowheads="1"/>
              </p:cNvSpPr>
              <p:nvPr/>
            </p:nvSpPr>
            <p:spPr bwMode="auto">
              <a:xfrm>
                <a:off x="2745"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0" name="Rectangle 742"/>
              <p:cNvSpPr>
                <a:spLocks noChangeArrowheads="1"/>
              </p:cNvSpPr>
              <p:nvPr/>
            </p:nvSpPr>
            <p:spPr bwMode="auto">
              <a:xfrm>
                <a:off x="2808"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1" name="Rectangle 743"/>
              <p:cNvSpPr>
                <a:spLocks noChangeArrowheads="1"/>
              </p:cNvSpPr>
              <p:nvPr/>
            </p:nvSpPr>
            <p:spPr bwMode="auto">
              <a:xfrm>
                <a:off x="2440"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2" name="Rectangle 744"/>
              <p:cNvSpPr>
                <a:spLocks noChangeArrowheads="1"/>
              </p:cNvSpPr>
              <p:nvPr/>
            </p:nvSpPr>
            <p:spPr bwMode="auto">
              <a:xfrm>
                <a:off x="2548"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3" name="Rectangle 745"/>
              <p:cNvSpPr>
                <a:spLocks noChangeArrowheads="1"/>
              </p:cNvSpPr>
              <p:nvPr/>
            </p:nvSpPr>
            <p:spPr bwMode="auto">
              <a:xfrm>
                <a:off x="2620"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4" name="Rectangle 746"/>
              <p:cNvSpPr>
                <a:spLocks noChangeArrowheads="1"/>
              </p:cNvSpPr>
              <p:nvPr/>
            </p:nvSpPr>
            <p:spPr bwMode="auto">
              <a:xfrm>
                <a:off x="2835"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5" name="Rectangle 747"/>
              <p:cNvSpPr>
                <a:spLocks noChangeArrowheads="1"/>
              </p:cNvSpPr>
              <p:nvPr/>
            </p:nvSpPr>
            <p:spPr bwMode="auto">
              <a:xfrm>
                <a:off x="2476"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6" name="Rectangle 748"/>
              <p:cNvSpPr>
                <a:spLocks noChangeArrowheads="1"/>
              </p:cNvSpPr>
              <p:nvPr/>
            </p:nvSpPr>
            <p:spPr bwMode="auto">
              <a:xfrm>
                <a:off x="2521"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7" name="Rectangle 749"/>
              <p:cNvSpPr>
                <a:spLocks noChangeArrowheads="1"/>
              </p:cNvSpPr>
              <p:nvPr/>
            </p:nvSpPr>
            <p:spPr bwMode="auto">
              <a:xfrm>
                <a:off x="2548"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8" name="Rectangle 750"/>
              <p:cNvSpPr>
                <a:spLocks noChangeArrowheads="1"/>
              </p:cNvSpPr>
              <p:nvPr/>
            </p:nvSpPr>
            <p:spPr bwMode="auto">
              <a:xfrm>
                <a:off x="2557" y="21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599" name="Rectangle 751"/>
              <p:cNvSpPr>
                <a:spLocks noChangeArrowheads="1"/>
              </p:cNvSpPr>
              <p:nvPr/>
            </p:nvSpPr>
            <p:spPr bwMode="auto">
              <a:xfrm>
                <a:off x="2710" y="212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0" name="Rectangle 752"/>
              <p:cNvSpPr>
                <a:spLocks noChangeArrowheads="1"/>
              </p:cNvSpPr>
              <p:nvPr/>
            </p:nvSpPr>
            <p:spPr bwMode="auto">
              <a:xfrm>
                <a:off x="2728" y="212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1" name="Rectangle 753"/>
              <p:cNvSpPr>
                <a:spLocks noChangeArrowheads="1"/>
              </p:cNvSpPr>
              <p:nvPr/>
            </p:nvSpPr>
            <p:spPr bwMode="auto">
              <a:xfrm>
                <a:off x="2350"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2" name="Rectangle 754"/>
              <p:cNvSpPr>
                <a:spLocks noChangeArrowheads="1"/>
              </p:cNvSpPr>
              <p:nvPr/>
            </p:nvSpPr>
            <p:spPr bwMode="auto">
              <a:xfrm>
                <a:off x="2647"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3" name="Rectangle 755"/>
              <p:cNvSpPr>
                <a:spLocks noChangeArrowheads="1"/>
              </p:cNvSpPr>
              <p:nvPr/>
            </p:nvSpPr>
            <p:spPr bwMode="auto">
              <a:xfrm>
                <a:off x="2710" y="211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4" name="Rectangle 756"/>
              <p:cNvSpPr>
                <a:spLocks noChangeArrowheads="1"/>
              </p:cNvSpPr>
              <p:nvPr/>
            </p:nvSpPr>
            <p:spPr bwMode="auto">
              <a:xfrm>
                <a:off x="2710" y="211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5" name="Rectangle 757"/>
              <p:cNvSpPr>
                <a:spLocks noChangeArrowheads="1"/>
              </p:cNvSpPr>
              <p:nvPr/>
            </p:nvSpPr>
            <p:spPr bwMode="auto">
              <a:xfrm>
                <a:off x="2745"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6" name="Rectangle 758"/>
              <p:cNvSpPr>
                <a:spLocks noChangeArrowheads="1"/>
              </p:cNvSpPr>
              <p:nvPr/>
            </p:nvSpPr>
            <p:spPr bwMode="auto">
              <a:xfrm>
                <a:off x="2647"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7" name="Rectangle 759"/>
              <p:cNvSpPr>
                <a:spLocks noChangeArrowheads="1"/>
              </p:cNvSpPr>
              <p:nvPr/>
            </p:nvSpPr>
            <p:spPr bwMode="auto">
              <a:xfrm>
                <a:off x="2737" y="211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8" name="Rectangle 760"/>
              <p:cNvSpPr>
                <a:spLocks noChangeArrowheads="1"/>
              </p:cNvSpPr>
              <p:nvPr/>
            </p:nvSpPr>
            <p:spPr bwMode="auto">
              <a:xfrm>
                <a:off x="2494"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09" name="Rectangle 761"/>
              <p:cNvSpPr>
                <a:spLocks noChangeArrowheads="1"/>
              </p:cNvSpPr>
              <p:nvPr/>
            </p:nvSpPr>
            <p:spPr bwMode="auto">
              <a:xfrm>
                <a:off x="2566"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0" name="Rectangle 762"/>
              <p:cNvSpPr>
                <a:spLocks noChangeArrowheads="1"/>
              </p:cNvSpPr>
              <p:nvPr/>
            </p:nvSpPr>
            <p:spPr bwMode="auto">
              <a:xfrm>
                <a:off x="2431"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1" name="Rectangle 763"/>
              <p:cNvSpPr>
                <a:spLocks noChangeArrowheads="1"/>
              </p:cNvSpPr>
              <p:nvPr/>
            </p:nvSpPr>
            <p:spPr bwMode="auto">
              <a:xfrm>
                <a:off x="2539"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2" name="Rectangle 764"/>
              <p:cNvSpPr>
                <a:spLocks noChangeArrowheads="1"/>
              </p:cNvSpPr>
              <p:nvPr/>
            </p:nvSpPr>
            <p:spPr bwMode="auto">
              <a:xfrm>
                <a:off x="2629"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3" name="Rectangle 765"/>
              <p:cNvSpPr>
                <a:spLocks noChangeArrowheads="1"/>
              </p:cNvSpPr>
              <p:nvPr/>
            </p:nvSpPr>
            <p:spPr bwMode="auto">
              <a:xfrm>
                <a:off x="2790"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4" name="Rectangle 766"/>
              <p:cNvSpPr>
                <a:spLocks noChangeArrowheads="1"/>
              </p:cNvSpPr>
              <p:nvPr/>
            </p:nvSpPr>
            <p:spPr bwMode="auto">
              <a:xfrm>
                <a:off x="2539"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5" name="Rectangle 767"/>
              <p:cNvSpPr>
                <a:spLocks noChangeArrowheads="1"/>
              </p:cNvSpPr>
              <p:nvPr/>
            </p:nvSpPr>
            <p:spPr bwMode="auto">
              <a:xfrm>
                <a:off x="2781"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6" name="Rectangle 768"/>
              <p:cNvSpPr>
                <a:spLocks noChangeArrowheads="1"/>
              </p:cNvSpPr>
              <p:nvPr/>
            </p:nvSpPr>
            <p:spPr bwMode="auto">
              <a:xfrm>
                <a:off x="2880" y="21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7" name="Rectangle 769"/>
              <p:cNvSpPr>
                <a:spLocks noChangeArrowheads="1"/>
              </p:cNvSpPr>
              <p:nvPr/>
            </p:nvSpPr>
            <p:spPr bwMode="auto">
              <a:xfrm>
                <a:off x="2629"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8" name="Rectangle 770"/>
              <p:cNvSpPr>
                <a:spLocks noChangeArrowheads="1"/>
              </p:cNvSpPr>
              <p:nvPr/>
            </p:nvSpPr>
            <p:spPr bwMode="auto">
              <a:xfrm>
                <a:off x="2647"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19" name="Rectangle 771"/>
              <p:cNvSpPr>
                <a:spLocks noChangeArrowheads="1"/>
              </p:cNvSpPr>
              <p:nvPr/>
            </p:nvSpPr>
            <p:spPr bwMode="auto">
              <a:xfrm>
                <a:off x="2754"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0" name="Rectangle 772"/>
              <p:cNvSpPr>
                <a:spLocks noChangeArrowheads="1"/>
              </p:cNvSpPr>
              <p:nvPr/>
            </p:nvSpPr>
            <p:spPr bwMode="auto">
              <a:xfrm>
                <a:off x="2548"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1" name="Rectangle 773"/>
              <p:cNvSpPr>
                <a:spLocks noChangeArrowheads="1"/>
              </p:cNvSpPr>
              <p:nvPr/>
            </p:nvSpPr>
            <p:spPr bwMode="auto">
              <a:xfrm>
                <a:off x="2737" y="210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2" name="Rectangle 774"/>
              <p:cNvSpPr>
                <a:spLocks noChangeArrowheads="1"/>
              </p:cNvSpPr>
              <p:nvPr/>
            </p:nvSpPr>
            <p:spPr bwMode="auto">
              <a:xfrm>
                <a:off x="2745"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3" name="Rectangle 775"/>
              <p:cNvSpPr>
                <a:spLocks noChangeArrowheads="1"/>
              </p:cNvSpPr>
              <p:nvPr/>
            </p:nvSpPr>
            <p:spPr bwMode="auto">
              <a:xfrm>
                <a:off x="2440"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4" name="Rectangle 776"/>
              <p:cNvSpPr>
                <a:spLocks noChangeArrowheads="1"/>
              </p:cNvSpPr>
              <p:nvPr/>
            </p:nvSpPr>
            <p:spPr bwMode="auto">
              <a:xfrm>
                <a:off x="2710" y="210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5" name="Rectangle 777"/>
              <p:cNvSpPr>
                <a:spLocks noChangeArrowheads="1"/>
              </p:cNvSpPr>
              <p:nvPr/>
            </p:nvSpPr>
            <p:spPr bwMode="auto">
              <a:xfrm>
                <a:off x="2754"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6" name="Rectangle 778"/>
              <p:cNvSpPr>
                <a:spLocks noChangeArrowheads="1"/>
              </p:cNvSpPr>
              <p:nvPr/>
            </p:nvSpPr>
            <p:spPr bwMode="auto">
              <a:xfrm>
                <a:off x="2763"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7" name="Rectangle 779"/>
              <p:cNvSpPr>
                <a:spLocks noChangeArrowheads="1"/>
              </p:cNvSpPr>
              <p:nvPr/>
            </p:nvSpPr>
            <p:spPr bwMode="auto">
              <a:xfrm>
                <a:off x="3042"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8" name="Rectangle 780"/>
              <p:cNvSpPr>
                <a:spLocks noChangeArrowheads="1"/>
              </p:cNvSpPr>
              <p:nvPr/>
            </p:nvSpPr>
            <p:spPr bwMode="auto">
              <a:xfrm>
                <a:off x="2332"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29" name="Rectangle 781"/>
              <p:cNvSpPr>
                <a:spLocks noChangeArrowheads="1"/>
              </p:cNvSpPr>
              <p:nvPr/>
            </p:nvSpPr>
            <p:spPr bwMode="auto">
              <a:xfrm>
                <a:off x="2880"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0" name="Rectangle 782"/>
              <p:cNvSpPr>
                <a:spLocks noChangeArrowheads="1"/>
              </p:cNvSpPr>
              <p:nvPr/>
            </p:nvSpPr>
            <p:spPr bwMode="auto">
              <a:xfrm>
                <a:off x="3240" y="21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1" name="Rectangle 783"/>
              <p:cNvSpPr>
                <a:spLocks noChangeArrowheads="1"/>
              </p:cNvSpPr>
              <p:nvPr/>
            </p:nvSpPr>
            <p:spPr bwMode="auto">
              <a:xfrm>
                <a:off x="2656"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2" name="Rectangle 784"/>
              <p:cNvSpPr>
                <a:spLocks noChangeArrowheads="1"/>
              </p:cNvSpPr>
              <p:nvPr/>
            </p:nvSpPr>
            <p:spPr bwMode="auto">
              <a:xfrm>
                <a:off x="2745"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3" name="Rectangle 785"/>
              <p:cNvSpPr>
                <a:spLocks noChangeArrowheads="1"/>
              </p:cNvSpPr>
              <p:nvPr/>
            </p:nvSpPr>
            <p:spPr bwMode="auto">
              <a:xfrm>
                <a:off x="2763"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4" name="Rectangle 786"/>
              <p:cNvSpPr>
                <a:spLocks noChangeArrowheads="1"/>
              </p:cNvSpPr>
              <p:nvPr/>
            </p:nvSpPr>
            <p:spPr bwMode="auto">
              <a:xfrm>
                <a:off x="2817"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5" name="Rectangle 787"/>
              <p:cNvSpPr>
                <a:spLocks noChangeArrowheads="1"/>
              </p:cNvSpPr>
              <p:nvPr/>
            </p:nvSpPr>
            <p:spPr bwMode="auto">
              <a:xfrm>
                <a:off x="3456"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6" name="Rectangle 788"/>
              <p:cNvSpPr>
                <a:spLocks noChangeArrowheads="1"/>
              </p:cNvSpPr>
              <p:nvPr/>
            </p:nvSpPr>
            <p:spPr bwMode="auto">
              <a:xfrm>
                <a:off x="2575"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7" name="Rectangle 789"/>
              <p:cNvSpPr>
                <a:spLocks noChangeArrowheads="1"/>
              </p:cNvSpPr>
              <p:nvPr/>
            </p:nvSpPr>
            <p:spPr bwMode="auto">
              <a:xfrm>
                <a:off x="2683"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638" name="Rectangle 790"/>
              <p:cNvSpPr>
                <a:spLocks noChangeArrowheads="1"/>
              </p:cNvSpPr>
              <p:nvPr/>
            </p:nvSpPr>
            <p:spPr bwMode="auto">
              <a:xfrm>
                <a:off x="2728" y="209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grpSp>
        <p:grpSp>
          <p:nvGrpSpPr>
            <p:cNvPr id="12" name="Group 791"/>
            <p:cNvGrpSpPr>
              <a:grpSpLocks/>
            </p:cNvGrpSpPr>
            <p:nvPr/>
          </p:nvGrpSpPr>
          <p:grpSpPr bwMode="auto">
            <a:xfrm>
              <a:off x="2643" y="1805"/>
              <a:ext cx="1590" cy="251"/>
              <a:chOff x="2413" y="1950"/>
              <a:chExt cx="1421" cy="190"/>
            </a:xfrm>
          </p:grpSpPr>
          <p:sp>
            <p:nvSpPr>
              <p:cNvPr id="73239" name="Rectangle 792"/>
              <p:cNvSpPr>
                <a:spLocks noChangeArrowheads="1"/>
              </p:cNvSpPr>
              <p:nvPr/>
            </p:nvSpPr>
            <p:spPr bwMode="auto">
              <a:xfrm>
                <a:off x="2907"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0" name="Rectangle 793"/>
              <p:cNvSpPr>
                <a:spLocks noChangeArrowheads="1"/>
              </p:cNvSpPr>
              <p:nvPr/>
            </p:nvSpPr>
            <p:spPr bwMode="auto">
              <a:xfrm>
                <a:off x="2728" y="209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1" name="Rectangle 794"/>
              <p:cNvSpPr>
                <a:spLocks noChangeArrowheads="1"/>
              </p:cNvSpPr>
              <p:nvPr/>
            </p:nvSpPr>
            <p:spPr bwMode="auto">
              <a:xfrm>
                <a:off x="2683"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2" name="Rectangle 795"/>
              <p:cNvSpPr>
                <a:spLocks noChangeArrowheads="1"/>
              </p:cNvSpPr>
              <p:nvPr/>
            </p:nvSpPr>
            <p:spPr bwMode="auto">
              <a:xfrm>
                <a:off x="2790"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3" name="Rectangle 796"/>
              <p:cNvSpPr>
                <a:spLocks noChangeArrowheads="1"/>
              </p:cNvSpPr>
              <p:nvPr/>
            </p:nvSpPr>
            <p:spPr bwMode="auto">
              <a:xfrm>
                <a:off x="2799"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4" name="Rectangle 797"/>
              <p:cNvSpPr>
                <a:spLocks noChangeArrowheads="1"/>
              </p:cNvSpPr>
              <p:nvPr/>
            </p:nvSpPr>
            <p:spPr bwMode="auto">
              <a:xfrm>
                <a:off x="2808"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5" name="Rectangle 798"/>
              <p:cNvSpPr>
                <a:spLocks noChangeArrowheads="1"/>
              </p:cNvSpPr>
              <p:nvPr/>
            </p:nvSpPr>
            <p:spPr bwMode="auto">
              <a:xfrm>
                <a:off x="2835"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6" name="Rectangle 799"/>
              <p:cNvSpPr>
                <a:spLocks noChangeArrowheads="1"/>
              </p:cNvSpPr>
              <p:nvPr/>
            </p:nvSpPr>
            <p:spPr bwMode="auto">
              <a:xfrm>
                <a:off x="3384" y="20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7" name="Rectangle 800"/>
              <p:cNvSpPr>
                <a:spLocks noChangeArrowheads="1"/>
              </p:cNvSpPr>
              <p:nvPr/>
            </p:nvSpPr>
            <p:spPr bwMode="auto">
              <a:xfrm>
                <a:off x="2530"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8" name="Rectangle 801"/>
              <p:cNvSpPr>
                <a:spLocks noChangeArrowheads="1"/>
              </p:cNvSpPr>
              <p:nvPr/>
            </p:nvSpPr>
            <p:spPr bwMode="auto">
              <a:xfrm>
                <a:off x="2647"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49" name="Rectangle 802"/>
              <p:cNvSpPr>
                <a:spLocks noChangeArrowheads="1"/>
              </p:cNvSpPr>
              <p:nvPr/>
            </p:nvSpPr>
            <p:spPr bwMode="auto">
              <a:xfrm>
                <a:off x="2683"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0" name="Rectangle 803"/>
              <p:cNvSpPr>
                <a:spLocks noChangeArrowheads="1"/>
              </p:cNvSpPr>
              <p:nvPr/>
            </p:nvSpPr>
            <p:spPr bwMode="auto">
              <a:xfrm>
                <a:off x="2781"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1" name="Rectangle 804"/>
              <p:cNvSpPr>
                <a:spLocks noChangeArrowheads="1"/>
              </p:cNvSpPr>
              <p:nvPr/>
            </p:nvSpPr>
            <p:spPr bwMode="auto">
              <a:xfrm>
                <a:off x="2566"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2" name="Rectangle 805"/>
              <p:cNvSpPr>
                <a:spLocks noChangeArrowheads="1"/>
              </p:cNvSpPr>
              <p:nvPr/>
            </p:nvSpPr>
            <p:spPr bwMode="auto">
              <a:xfrm>
                <a:off x="3078"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3" name="Rectangle 806"/>
              <p:cNvSpPr>
                <a:spLocks noChangeArrowheads="1"/>
              </p:cNvSpPr>
              <p:nvPr/>
            </p:nvSpPr>
            <p:spPr bwMode="auto">
              <a:xfrm>
                <a:off x="2521"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4" name="Rectangle 807"/>
              <p:cNvSpPr>
                <a:spLocks noChangeArrowheads="1"/>
              </p:cNvSpPr>
              <p:nvPr/>
            </p:nvSpPr>
            <p:spPr bwMode="auto">
              <a:xfrm>
                <a:off x="3474"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5" name="Rectangle 808"/>
              <p:cNvSpPr>
                <a:spLocks noChangeArrowheads="1"/>
              </p:cNvSpPr>
              <p:nvPr/>
            </p:nvSpPr>
            <p:spPr bwMode="auto">
              <a:xfrm>
                <a:off x="2575"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6" name="Rectangle 809"/>
              <p:cNvSpPr>
                <a:spLocks noChangeArrowheads="1"/>
              </p:cNvSpPr>
              <p:nvPr/>
            </p:nvSpPr>
            <p:spPr bwMode="auto">
              <a:xfrm>
                <a:off x="2575"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7" name="Rectangle 810"/>
              <p:cNvSpPr>
                <a:spLocks noChangeArrowheads="1"/>
              </p:cNvSpPr>
              <p:nvPr/>
            </p:nvSpPr>
            <p:spPr bwMode="auto">
              <a:xfrm>
                <a:off x="2692"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8" name="Rectangle 811"/>
              <p:cNvSpPr>
                <a:spLocks noChangeArrowheads="1"/>
              </p:cNvSpPr>
              <p:nvPr/>
            </p:nvSpPr>
            <p:spPr bwMode="auto">
              <a:xfrm>
                <a:off x="3519"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59" name="Rectangle 812"/>
              <p:cNvSpPr>
                <a:spLocks noChangeArrowheads="1"/>
              </p:cNvSpPr>
              <p:nvPr/>
            </p:nvSpPr>
            <p:spPr bwMode="auto">
              <a:xfrm>
                <a:off x="2719" y="208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0" name="Rectangle 813"/>
              <p:cNvSpPr>
                <a:spLocks noChangeArrowheads="1"/>
              </p:cNvSpPr>
              <p:nvPr/>
            </p:nvSpPr>
            <p:spPr bwMode="auto">
              <a:xfrm>
                <a:off x="2835" y="20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1" name="Rectangle 814"/>
              <p:cNvSpPr>
                <a:spLocks noChangeArrowheads="1"/>
              </p:cNvSpPr>
              <p:nvPr/>
            </p:nvSpPr>
            <p:spPr bwMode="auto">
              <a:xfrm>
                <a:off x="2710" y="207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2" name="Rectangle 815"/>
              <p:cNvSpPr>
                <a:spLocks noChangeArrowheads="1"/>
              </p:cNvSpPr>
              <p:nvPr/>
            </p:nvSpPr>
            <p:spPr bwMode="auto">
              <a:xfrm>
                <a:off x="2710" y="207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3" name="Rectangle 816"/>
              <p:cNvSpPr>
                <a:spLocks noChangeArrowheads="1"/>
              </p:cNvSpPr>
              <p:nvPr/>
            </p:nvSpPr>
            <p:spPr bwMode="auto">
              <a:xfrm>
                <a:off x="2790"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4" name="Rectangle 817"/>
              <p:cNvSpPr>
                <a:spLocks noChangeArrowheads="1"/>
              </p:cNvSpPr>
              <p:nvPr/>
            </p:nvSpPr>
            <p:spPr bwMode="auto">
              <a:xfrm>
                <a:off x="2799"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5" name="Rectangle 818"/>
              <p:cNvSpPr>
                <a:spLocks noChangeArrowheads="1"/>
              </p:cNvSpPr>
              <p:nvPr/>
            </p:nvSpPr>
            <p:spPr bwMode="auto">
              <a:xfrm>
                <a:off x="2808"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6" name="Rectangle 819"/>
              <p:cNvSpPr>
                <a:spLocks noChangeArrowheads="1"/>
              </p:cNvSpPr>
              <p:nvPr/>
            </p:nvSpPr>
            <p:spPr bwMode="auto">
              <a:xfrm>
                <a:off x="2916"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7" name="Rectangle 820"/>
              <p:cNvSpPr>
                <a:spLocks noChangeArrowheads="1"/>
              </p:cNvSpPr>
              <p:nvPr/>
            </p:nvSpPr>
            <p:spPr bwMode="auto">
              <a:xfrm>
                <a:off x="2737" y="207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8" name="Rectangle 821"/>
              <p:cNvSpPr>
                <a:spLocks noChangeArrowheads="1"/>
              </p:cNvSpPr>
              <p:nvPr/>
            </p:nvSpPr>
            <p:spPr bwMode="auto">
              <a:xfrm>
                <a:off x="2665"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69" name="Rectangle 822"/>
              <p:cNvSpPr>
                <a:spLocks noChangeArrowheads="1"/>
              </p:cNvSpPr>
              <p:nvPr/>
            </p:nvSpPr>
            <p:spPr bwMode="auto">
              <a:xfrm>
                <a:off x="2754"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0" name="Rectangle 823"/>
              <p:cNvSpPr>
                <a:spLocks noChangeArrowheads="1"/>
              </p:cNvSpPr>
              <p:nvPr/>
            </p:nvSpPr>
            <p:spPr bwMode="auto">
              <a:xfrm>
                <a:off x="3051"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1" name="Rectangle 824"/>
              <p:cNvSpPr>
                <a:spLocks noChangeArrowheads="1"/>
              </p:cNvSpPr>
              <p:nvPr/>
            </p:nvSpPr>
            <p:spPr bwMode="auto">
              <a:xfrm>
                <a:off x="2557"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2" name="Rectangle 825"/>
              <p:cNvSpPr>
                <a:spLocks noChangeArrowheads="1"/>
              </p:cNvSpPr>
              <p:nvPr/>
            </p:nvSpPr>
            <p:spPr bwMode="auto">
              <a:xfrm>
                <a:off x="2826"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3" name="Rectangle 826"/>
              <p:cNvSpPr>
                <a:spLocks noChangeArrowheads="1"/>
              </p:cNvSpPr>
              <p:nvPr/>
            </p:nvSpPr>
            <p:spPr bwMode="auto">
              <a:xfrm>
                <a:off x="2835"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4" name="Rectangle 827"/>
              <p:cNvSpPr>
                <a:spLocks noChangeArrowheads="1"/>
              </p:cNvSpPr>
              <p:nvPr/>
            </p:nvSpPr>
            <p:spPr bwMode="auto">
              <a:xfrm>
                <a:off x="2889" y="20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5" name="Rectangle 828"/>
              <p:cNvSpPr>
                <a:spLocks noChangeArrowheads="1"/>
              </p:cNvSpPr>
              <p:nvPr/>
            </p:nvSpPr>
            <p:spPr bwMode="auto">
              <a:xfrm>
                <a:off x="2647"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6" name="Rectangle 829"/>
              <p:cNvSpPr>
                <a:spLocks noChangeArrowheads="1"/>
              </p:cNvSpPr>
              <p:nvPr/>
            </p:nvSpPr>
            <p:spPr bwMode="auto">
              <a:xfrm>
                <a:off x="2799"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7" name="Rectangle 830"/>
              <p:cNvSpPr>
                <a:spLocks noChangeArrowheads="1"/>
              </p:cNvSpPr>
              <p:nvPr/>
            </p:nvSpPr>
            <p:spPr bwMode="auto">
              <a:xfrm>
                <a:off x="2817"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8" name="Rectangle 831"/>
              <p:cNvSpPr>
                <a:spLocks noChangeArrowheads="1"/>
              </p:cNvSpPr>
              <p:nvPr/>
            </p:nvSpPr>
            <p:spPr bwMode="auto">
              <a:xfrm>
                <a:off x="2835"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79" name="Rectangle 832"/>
              <p:cNvSpPr>
                <a:spLocks noChangeArrowheads="1"/>
              </p:cNvSpPr>
              <p:nvPr/>
            </p:nvSpPr>
            <p:spPr bwMode="auto">
              <a:xfrm>
                <a:off x="3042"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0" name="Rectangle 833"/>
              <p:cNvSpPr>
                <a:spLocks noChangeArrowheads="1"/>
              </p:cNvSpPr>
              <p:nvPr/>
            </p:nvSpPr>
            <p:spPr bwMode="auto">
              <a:xfrm>
                <a:off x="2790"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1" name="Rectangle 834"/>
              <p:cNvSpPr>
                <a:spLocks noChangeArrowheads="1"/>
              </p:cNvSpPr>
              <p:nvPr/>
            </p:nvSpPr>
            <p:spPr bwMode="auto">
              <a:xfrm>
                <a:off x="2799"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2" name="Rectangle 835"/>
              <p:cNvSpPr>
                <a:spLocks noChangeArrowheads="1"/>
              </p:cNvSpPr>
              <p:nvPr/>
            </p:nvSpPr>
            <p:spPr bwMode="auto">
              <a:xfrm>
                <a:off x="2880"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3" name="Rectangle 836"/>
              <p:cNvSpPr>
                <a:spLocks noChangeArrowheads="1"/>
              </p:cNvSpPr>
              <p:nvPr/>
            </p:nvSpPr>
            <p:spPr bwMode="auto">
              <a:xfrm>
                <a:off x="2710" y="206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4" name="Rectangle 837"/>
              <p:cNvSpPr>
                <a:spLocks noChangeArrowheads="1"/>
              </p:cNvSpPr>
              <p:nvPr/>
            </p:nvSpPr>
            <p:spPr bwMode="auto">
              <a:xfrm>
                <a:off x="2835"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5" name="Rectangle 838"/>
              <p:cNvSpPr>
                <a:spLocks noChangeArrowheads="1"/>
              </p:cNvSpPr>
              <p:nvPr/>
            </p:nvSpPr>
            <p:spPr bwMode="auto">
              <a:xfrm>
                <a:off x="2871"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6" name="Rectangle 839"/>
              <p:cNvSpPr>
                <a:spLocks noChangeArrowheads="1"/>
              </p:cNvSpPr>
              <p:nvPr/>
            </p:nvSpPr>
            <p:spPr bwMode="auto">
              <a:xfrm>
                <a:off x="2934"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7" name="Rectangle 840"/>
              <p:cNvSpPr>
                <a:spLocks noChangeArrowheads="1"/>
              </p:cNvSpPr>
              <p:nvPr/>
            </p:nvSpPr>
            <p:spPr bwMode="auto">
              <a:xfrm>
                <a:off x="3087"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8" name="Rectangle 841"/>
              <p:cNvSpPr>
                <a:spLocks noChangeArrowheads="1"/>
              </p:cNvSpPr>
              <p:nvPr/>
            </p:nvSpPr>
            <p:spPr bwMode="auto">
              <a:xfrm>
                <a:off x="3186" y="20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89" name="Rectangle 842"/>
              <p:cNvSpPr>
                <a:spLocks noChangeArrowheads="1"/>
              </p:cNvSpPr>
              <p:nvPr/>
            </p:nvSpPr>
            <p:spPr bwMode="auto">
              <a:xfrm>
                <a:off x="2665"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0" name="Rectangle 843"/>
              <p:cNvSpPr>
                <a:spLocks noChangeArrowheads="1"/>
              </p:cNvSpPr>
              <p:nvPr/>
            </p:nvSpPr>
            <p:spPr bwMode="auto">
              <a:xfrm>
                <a:off x="2799"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1" name="Rectangle 844"/>
              <p:cNvSpPr>
                <a:spLocks noChangeArrowheads="1"/>
              </p:cNvSpPr>
              <p:nvPr/>
            </p:nvSpPr>
            <p:spPr bwMode="auto">
              <a:xfrm>
                <a:off x="2566"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2" name="Rectangle 845"/>
              <p:cNvSpPr>
                <a:spLocks noChangeArrowheads="1"/>
              </p:cNvSpPr>
              <p:nvPr/>
            </p:nvSpPr>
            <p:spPr bwMode="auto">
              <a:xfrm>
                <a:off x="2584"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3" name="Rectangle 846"/>
              <p:cNvSpPr>
                <a:spLocks noChangeArrowheads="1"/>
              </p:cNvSpPr>
              <p:nvPr/>
            </p:nvSpPr>
            <p:spPr bwMode="auto">
              <a:xfrm>
                <a:off x="2611"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4" name="Rectangle 847"/>
              <p:cNvSpPr>
                <a:spLocks noChangeArrowheads="1"/>
              </p:cNvSpPr>
              <p:nvPr/>
            </p:nvSpPr>
            <p:spPr bwMode="auto">
              <a:xfrm>
                <a:off x="2817"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5" name="Rectangle 848"/>
              <p:cNvSpPr>
                <a:spLocks noChangeArrowheads="1"/>
              </p:cNvSpPr>
              <p:nvPr/>
            </p:nvSpPr>
            <p:spPr bwMode="auto">
              <a:xfrm>
                <a:off x="3006"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6" name="Rectangle 849"/>
              <p:cNvSpPr>
                <a:spLocks noChangeArrowheads="1"/>
              </p:cNvSpPr>
              <p:nvPr/>
            </p:nvSpPr>
            <p:spPr bwMode="auto">
              <a:xfrm>
                <a:off x="3735"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7" name="Rectangle 850"/>
              <p:cNvSpPr>
                <a:spLocks noChangeArrowheads="1"/>
              </p:cNvSpPr>
              <p:nvPr/>
            </p:nvSpPr>
            <p:spPr bwMode="auto">
              <a:xfrm>
                <a:off x="2476"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8" name="Rectangle 851"/>
              <p:cNvSpPr>
                <a:spLocks noChangeArrowheads="1"/>
              </p:cNvSpPr>
              <p:nvPr/>
            </p:nvSpPr>
            <p:spPr bwMode="auto">
              <a:xfrm>
                <a:off x="2763"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299" name="Rectangle 852"/>
              <p:cNvSpPr>
                <a:spLocks noChangeArrowheads="1"/>
              </p:cNvSpPr>
              <p:nvPr/>
            </p:nvSpPr>
            <p:spPr bwMode="auto">
              <a:xfrm>
                <a:off x="2512"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0" name="Rectangle 853"/>
              <p:cNvSpPr>
                <a:spLocks noChangeArrowheads="1"/>
              </p:cNvSpPr>
              <p:nvPr/>
            </p:nvSpPr>
            <p:spPr bwMode="auto">
              <a:xfrm>
                <a:off x="2593"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1" name="Rectangle 854"/>
              <p:cNvSpPr>
                <a:spLocks noChangeArrowheads="1"/>
              </p:cNvSpPr>
              <p:nvPr/>
            </p:nvSpPr>
            <p:spPr bwMode="auto">
              <a:xfrm>
                <a:off x="2772"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2" name="Rectangle 855"/>
              <p:cNvSpPr>
                <a:spLocks noChangeArrowheads="1"/>
              </p:cNvSpPr>
              <p:nvPr/>
            </p:nvSpPr>
            <p:spPr bwMode="auto">
              <a:xfrm>
                <a:off x="2781"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3" name="Rectangle 856"/>
              <p:cNvSpPr>
                <a:spLocks noChangeArrowheads="1"/>
              </p:cNvSpPr>
              <p:nvPr/>
            </p:nvSpPr>
            <p:spPr bwMode="auto">
              <a:xfrm>
                <a:off x="3159" y="20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4" name="Rectangle 857"/>
              <p:cNvSpPr>
                <a:spLocks noChangeArrowheads="1"/>
              </p:cNvSpPr>
              <p:nvPr/>
            </p:nvSpPr>
            <p:spPr bwMode="auto">
              <a:xfrm>
                <a:off x="2539"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5" name="Rectangle 858"/>
              <p:cNvSpPr>
                <a:spLocks noChangeArrowheads="1"/>
              </p:cNvSpPr>
              <p:nvPr/>
            </p:nvSpPr>
            <p:spPr bwMode="auto">
              <a:xfrm>
                <a:off x="2656"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6" name="Rectangle 859"/>
              <p:cNvSpPr>
                <a:spLocks noChangeArrowheads="1"/>
              </p:cNvSpPr>
              <p:nvPr/>
            </p:nvSpPr>
            <p:spPr bwMode="auto">
              <a:xfrm>
                <a:off x="2692"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7" name="Rectangle 860"/>
              <p:cNvSpPr>
                <a:spLocks noChangeArrowheads="1"/>
              </p:cNvSpPr>
              <p:nvPr/>
            </p:nvSpPr>
            <p:spPr bwMode="auto">
              <a:xfrm>
                <a:off x="2772"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8" name="Rectangle 861"/>
              <p:cNvSpPr>
                <a:spLocks noChangeArrowheads="1"/>
              </p:cNvSpPr>
              <p:nvPr/>
            </p:nvSpPr>
            <p:spPr bwMode="auto">
              <a:xfrm>
                <a:off x="2772"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09" name="Rectangle 862"/>
              <p:cNvSpPr>
                <a:spLocks noChangeArrowheads="1"/>
              </p:cNvSpPr>
              <p:nvPr/>
            </p:nvSpPr>
            <p:spPr bwMode="auto">
              <a:xfrm>
                <a:off x="2602"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0" name="Rectangle 863"/>
              <p:cNvSpPr>
                <a:spLocks noChangeArrowheads="1"/>
              </p:cNvSpPr>
              <p:nvPr/>
            </p:nvSpPr>
            <p:spPr bwMode="auto">
              <a:xfrm>
                <a:off x="2772"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1" name="Rectangle 864"/>
              <p:cNvSpPr>
                <a:spLocks noChangeArrowheads="1"/>
              </p:cNvSpPr>
              <p:nvPr/>
            </p:nvSpPr>
            <p:spPr bwMode="auto">
              <a:xfrm>
                <a:off x="3789"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2" name="Rectangle 865"/>
              <p:cNvSpPr>
                <a:spLocks noChangeArrowheads="1"/>
              </p:cNvSpPr>
              <p:nvPr/>
            </p:nvSpPr>
            <p:spPr bwMode="auto">
              <a:xfrm>
                <a:off x="2539"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3" name="Rectangle 866"/>
              <p:cNvSpPr>
                <a:spLocks noChangeArrowheads="1"/>
              </p:cNvSpPr>
              <p:nvPr/>
            </p:nvSpPr>
            <p:spPr bwMode="auto">
              <a:xfrm>
                <a:off x="2880"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4" name="Rectangle 867"/>
              <p:cNvSpPr>
                <a:spLocks noChangeArrowheads="1"/>
              </p:cNvSpPr>
              <p:nvPr/>
            </p:nvSpPr>
            <p:spPr bwMode="auto">
              <a:xfrm>
                <a:off x="2647"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5" name="Rectangle 868"/>
              <p:cNvSpPr>
                <a:spLocks noChangeArrowheads="1"/>
              </p:cNvSpPr>
              <p:nvPr/>
            </p:nvSpPr>
            <p:spPr bwMode="auto">
              <a:xfrm>
                <a:off x="2745"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6" name="Rectangle 869"/>
              <p:cNvSpPr>
                <a:spLocks noChangeArrowheads="1"/>
              </p:cNvSpPr>
              <p:nvPr/>
            </p:nvSpPr>
            <p:spPr bwMode="auto">
              <a:xfrm>
                <a:off x="2754"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7" name="Rectangle 870"/>
              <p:cNvSpPr>
                <a:spLocks noChangeArrowheads="1"/>
              </p:cNvSpPr>
              <p:nvPr/>
            </p:nvSpPr>
            <p:spPr bwMode="auto">
              <a:xfrm>
                <a:off x="2979" y="20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8" name="Rectangle 871"/>
              <p:cNvSpPr>
                <a:spLocks noChangeArrowheads="1"/>
              </p:cNvSpPr>
              <p:nvPr/>
            </p:nvSpPr>
            <p:spPr bwMode="auto">
              <a:xfrm>
                <a:off x="2710" y="203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19" name="Rectangle 872"/>
              <p:cNvSpPr>
                <a:spLocks noChangeArrowheads="1"/>
              </p:cNvSpPr>
              <p:nvPr/>
            </p:nvSpPr>
            <p:spPr bwMode="auto">
              <a:xfrm>
                <a:off x="2889"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0" name="Rectangle 873"/>
              <p:cNvSpPr>
                <a:spLocks noChangeArrowheads="1"/>
              </p:cNvSpPr>
              <p:nvPr/>
            </p:nvSpPr>
            <p:spPr bwMode="auto">
              <a:xfrm>
                <a:off x="3357"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1" name="Rectangle 874"/>
              <p:cNvSpPr>
                <a:spLocks noChangeArrowheads="1"/>
              </p:cNvSpPr>
              <p:nvPr/>
            </p:nvSpPr>
            <p:spPr bwMode="auto">
              <a:xfrm>
                <a:off x="2728" y="203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2" name="Rectangle 875"/>
              <p:cNvSpPr>
                <a:spLocks noChangeArrowheads="1"/>
              </p:cNvSpPr>
              <p:nvPr/>
            </p:nvSpPr>
            <p:spPr bwMode="auto">
              <a:xfrm>
                <a:off x="2826"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3" name="Rectangle 876"/>
              <p:cNvSpPr>
                <a:spLocks noChangeArrowheads="1"/>
              </p:cNvSpPr>
              <p:nvPr/>
            </p:nvSpPr>
            <p:spPr bwMode="auto">
              <a:xfrm>
                <a:off x="2898"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4" name="Rectangle 877"/>
              <p:cNvSpPr>
                <a:spLocks noChangeArrowheads="1"/>
              </p:cNvSpPr>
              <p:nvPr/>
            </p:nvSpPr>
            <p:spPr bwMode="auto">
              <a:xfrm>
                <a:off x="3195"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5" name="Rectangle 878"/>
              <p:cNvSpPr>
                <a:spLocks noChangeArrowheads="1"/>
              </p:cNvSpPr>
              <p:nvPr/>
            </p:nvSpPr>
            <p:spPr bwMode="auto">
              <a:xfrm>
                <a:off x="2575"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6" name="Rectangle 879"/>
              <p:cNvSpPr>
                <a:spLocks noChangeArrowheads="1"/>
              </p:cNvSpPr>
              <p:nvPr/>
            </p:nvSpPr>
            <p:spPr bwMode="auto">
              <a:xfrm>
                <a:off x="2737" y="203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7" name="Rectangle 880"/>
              <p:cNvSpPr>
                <a:spLocks noChangeArrowheads="1"/>
              </p:cNvSpPr>
              <p:nvPr/>
            </p:nvSpPr>
            <p:spPr bwMode="auto">
              <a:xfrm>
                <a:off x="2826"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8" name="Rectangle 881"/>
              <p:cNvSpPr>
                <a:spLocks noChangeArrowheads="1"/>
              </p:cNvSpPr>
              <p:nvPr/>
            </p:nvSpPr>
            <p:spPr bwMode="auto">
              <a:xfrm>
                <a:off x="3411"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29" name="Rectangle 882"/>
              <p:cNvSpPr>
                <a:spLocks noChangeArrowheads="1"/>
              </p:cNvSpPr>
              <p:nvPr/>
            </p:nvSpPr>
            <p:spPr bwMode="auto">
              <a:xfrm>
                <a:off x="3060"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0" name="Rectangle 883"/>
              <p:cNvSpPr>
                <a:spLocks noChangeArrowheads="1"/>
              </p:cNvSpPr>
              <p:nvPr/>
            </p:nvSpPr>
            <p:spPr bwMode="auto">
              <a:xfrm>
                <a:off x="2728" y="203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1" name="Rectangle 884"/>
              <p:cNvSpPr>
                <a:spLocks noChangeArrowheads="1"/>
              </p:cNvSpPr>
              <p:nvPr/>
            </p:nvSpPr>
            <p:spPr bwMode="auto">
              <a:xfrm>
                <a:off x="2808"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2" name="Rectangle 885"/>
              <p:cNvSpPr>
                <a:spLocks noChangeArrowheads="1"/>
              </p:cNvSpPr>
              <p:nvPr/>
            </p:nvSpPr>
            <p:spPr bwMode="auto">
              <a:xfrm>
                <a:off x="3150"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3" name="Rectangle 886"/>
              <p:cNvSpPr>
                <a:spLocks noChangeArrowheads="1"/>
              </p:cNvSpPr>
              <p:nvPr/>
            </p:nvSpPr>
            <p:spPr bwMode="auto">
              <a:xfrm>
                <a:off x="3510" y="20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4" name="Rectangle 887"/>
              <p:cNvSpPr>
                <a:spLocks noChangeArrowheads="1"/>
              </p:cNvSpPr>
              <p:nvPr/>
            </p:nvSpPr>
            <p:spPr bwMode="auto">
              <a:xfrm>
                <a:off x="2853"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5" name="Rectangle 888"/>
              <p:cNvSpPr>
                <a:spLocks noChangeArrowheads="1"/>
              </p:cNvSpPr>
              <p:nvPr/>
            </p:nvSpPr>
            <p:spPr bwMode="auto">
              <a:xfrm>
                <a:off x="2575"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6" name="Rectangle 889"/>
              <p:cNvSpPr>
                <a:spLocks noChangeArrowheads="1"/>
              </p:cNvSpPr>
              <p:nvPr/>
            </p:nvSpPr>
            <p:spPr bwMode="auto">
              <a:xfrm>
                <a:off x="2934"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7" name="Rectangle 890"/>
              <p:cNvSpPr>
                <a:spLocks noChangeArrowheads="1"/>
              </p:cNvSpPr>
              <p:nvPr/>
            </p:nvSpPr>
            <p:spPr bwMode="auto">
              <a:xfrm>
                <a:off x="3330"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8" name="Rectangle 891"/>
              <p:cNvSpPr>
                <a:spLocks noChangeArrowheads="1"/>
              </p:cNvSpPr>
              <p:nvPr/>
            </p:nvSpPr>
            <p:spPr bwMode="auto">
              <a:xfrm>
                <a:off x="2979"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39" name="Rectangle 892"/>
              <p:cNvSpPr>
                <a:spLocks noChangeArrowheads="1"/>
              </p:cNvSpPr>
              <p:nvPr/>
            </p:nvSpPr>
            <p:spPr bwMode="auto">
              <a:xfrm>
                <a:off x="3105"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0" name="Rectangle 893"/>
              <p:cNvSpPr>
                <a:spLocks noChangeArrowheads="1"/>
              </p:cNvSpPr>
              <p:nvPr/>
            </p:nvSpPr>
            <p:spPr bwMode="auto">
              <a:xfrm>
                <a:off x="3222"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1" name="Rectangle 894"/>
              <p:cNvSpPr>
                <a:spLocks noChangeArrowheads="1"/>
              </p:cNvSpPr>
              <p:nvPr/>
            </p:nvSpPr>
            <p:spPr bwMode="auto">
              <a:xfrm>
                <a:off x="3258"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2" name="Rectangle 895"/>
              <p:cNvSpPr>
                <a:spLocks noChangeArrowheads="1"/>
              </p:cNvSpPr>
              <p:nvPr/>
            </p:nvSpPr>
            <p:spPr bwMode="auto">
              <a:xfrm>
                <a:off x="3321"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3" name="Rectangle 896"/>
              <p:cNvSpPr>
                <a:spLocks noChangeArrowheads="1"/>
              </p:cNvSpPr>
              <p:nvPr/>
            </p:nvSpPr>
            <p:spPr bwMode="auto">
              <a:xfrm>
                <a:off x="2413"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4" name="Rectangle 897"/>
              <p:cNvSpPr>
                <a:spLocks noChangeArrowheads="1"/>
              </p:cNvSpPr>
              <p:nvPr/>
            </p:nvSpPr>
            <p:spPr bwMode="auto">
              <a:xfrm>
                <a:off x="2620"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5" name="Rectangle 898"/>
              <p:cNvSpPr>
                <a:spLocks noChangeArrowheads="1"/>
              </p:cNvSpPr>
              <p:nvPr/>
            </p:nvSpPr>
            <p:spPr bwMode="auto">
              <a:xfrm>
                <a:off x="2674"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6" name="Rectangle 899"/>
              <p:cNvSpPr>
                <a:spLocks noChangeArrowheads="1"/>
              </p:cNvSpPr>
              <p:nvPr/>
            </p:nvSpPr>
            <p:spPr bwMode="auto">
              <a:xfrm>
                <a:off x="2844"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7" name="Rectangle 900"/>
              <p:cNvSpPr>
                <a:spLocks noChangeArrowheads="1"/>
              </p:cNvSpPr>
              <p:nvPr/>
            </p:nvSpPr>
            <p:spPr bwMode="auto">
              <a:xfrm>
                <a:off x="2871"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8" name="Rectangle 901"/>
              <p:cNvSpPr>
                <a:spLocks noChangeArrowheads="1"/>
              </p:cNvSpPr>
              <p:nvPr/>
            </p:nvSpPr>
            <p:spPr bwMode="auto">
              <a:xfrm>
                <a:off x="2889"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49" name="Rectangle 902"/>
              <p:cNvSpPr>
                <a:spLocks noChangeArrowheads="1"/>
              </p:cNvSpPr>
              <p:nvPr/>
            </p:nvSpPr>
            <p:spPr bwMode="auto">
              <a:xfrm>
                <a:off x="2943"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0" name="Rectangle 903"/>
              <p:cNvSpPr>
                <a:spLocks noChangeArrowheads="1"/>
              </p:cNvSpPr>
              <p:nvPr/>
            </p:nvSpPr>
            <p:spPr bwMode="auto">
              <a:xfrm>
                <a:off x="3114" y="20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1" name="Rectangle 904"/>
              <p:cNvSpPr>
                <a:spLocks noChangeArrowheads="1"/>
              </p:cNvSpPr>
              <p:nvPr/>
            </p:nvSpPr>
            <p:spPr bwMode="auto">
              <a:xfrm>
                <a:off x="2557"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2" name="Rectangle 905"/>
              <p:cNvSpPr>
                <a:spLocks noChangeArrowheads="1"/>
              </p:cNvSpPr>
              <p:nvPr/>
            </p:nvSpPr>
            <p:spPr bwMode="auto">
              <a:xfrm>
                <a:off x="2835"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3" name="Rectangle 906"/>
              <p:cNvSpPr>
                <a:spLocks noChangeArrowheads="1"/>
              </p:cNvSpPr>
              <p:nvPr/>
            </p:nvSpPr>
            <p:spPr bwMode="auto">
              <a:xfrm>
                <a:off x="3159"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4" name="Rectangle 907"/>
              <p:cNvSpPr>
                <a:spLocks noChangeArrowheads="1"/>
              </p:cNvSpPr>
              <p:nvPr/>
            </p:nvSpPr>
            <p:spPr bwMode="auto">
              <a:xfrm>
                <a:off x="2674"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5" name="Rectangle 908"/>
              <p:cNvSpPr>
                <a:spLocks noChangeArrowheads="1"/>
              </p:cNvSpPr>
              <p:nvPr/>
            </p:nvSpPr>
            <p:spPr bwMode="auto">
              <a:xfrm>
                <a:off x="2754"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6" name="Rectangle 909"/>
              <p:cNvSpPr>
                <a:spLocks noChangeArrowheads="1"/>
              </p:cNvSpPr>
              <p:nvPr/>
            </p:nvSpPr>
            <p:spPr bwMode="auto">
              <a:xfrm>
                <a:off x="3006"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7" name="Rectangle 910"/>
              <p:cNvSpPr>
                <a:spLocks noChangeArrowheads="1"/>
              </p:cNvSpPr>
              <p:nvPr/>
            </p:nvSpPr>
            <p:spPr bwMode="auto">
              <a:xfrm>
                <a:off x="2728" y="201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8" name="Rectangle 911"/>
              <p:cNvSpPr>
                <a:spLocks noChangeArrowheads="1"/>
              </p:cNvSpPr>
              <p:nvPr/>
            </p:nvSpPr>
            <p:spPr bwMode="auto">
              <a:xfrm>
                <a:off x="2790"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59" name="Rectangle 912"/>
              <p:cNvSpPr>
                <a:spLocks noChangeArrowheads="1"/>
              </p:cNvSpPr>
              <p:nvPr/>
            </p:nvSpPr>
            <p:spPr bwMode="auto">
              <a:xfrm>
                <a:off x="2835"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0" name="Rectangle 913"/>
              <p:cNvSpPr>
                <a:spLocks noChangeArrowheads="1"/>
              </p:cNvSpPr>
              <p:nvPr/>
            </p:nvSpPr>
            <p:spPr bwMode="auto">
              <a:xfrm>
                <a:off x="3114"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1" name="Rectangle 914"/>
              <p:cNvSpPr>
                <a:spLocks noChangeArrowheads="1"/>
              </p:cNvSpPr>
              <p:nvPr/>
            </p:nvSpPr>
            <p:spPr bwMode="auto">
              <a:xfrm>
                <a:off x="3195"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2" name="Rectangle 915"/>
              <p:cNvSpPr>
                <a:spLocks noChangeArrowheads="1"/>
              </p:cNvSpPr>
              <p:nvPr/>
            </p:nvSpPr>
            <p:spPr bwMode="auto">
              <a:xfrm>
                <a:off x="3384"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3" name="Rectangle 916"/>
              <p:cNvSpPr>
                <a:spLocks noChangeArrowheads="1"/>
              </p:cNvSpPr>
              <p:nvPr/>
            </p:nvSpPr>
            <p:spPr bwMode="auto">
              <a:xfrm>
                <a:off x="2602"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4" name="Rectangle 917"/>
              <p:cNvSpPr>
                <a:spLocks noChangeArrowheads="1"/>
              </p:cNvSpPr>
              <p:nvPr/>
            </p:nvSpPr>
            <p:spPr bwMode="auto">
              <a:xfrm>
                <a:off x="2781"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5" name="Rectangle 918"/>
              <p:cNvSpPr>
                <a:spLocks noChangeArrowheads="1"/>
              </p:cNvSpPr>
              <p:nvPr/>
            </p:nvSpPr>
            <p:spPr bwMode="auto">
              <a:xfrm>
                <a:off x="2988" y="20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6" name="Rectangle 919"/>
              <p:cNvSpPr>
                <a:spLocks noChangeArrowheads="1"/>
              </p:cNvSpPr>
              <p:nvPr/>
            </p:nvSpPr>
            <p:spPr bwMode="auto">
              <a:xfrm>
                <a:off x="2916"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7" name="Rectangle 920"/>
              <p:cNvSpPr>
                <a:spLocks noChangeArrowheads="1"/>
              </p:cNvSpPr>
              <p:nvPr/>
            </p:nvSpPr>
            <p:spPr bwMode="auto">
              <a:xfrm>
                <a:off x="2674"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8" name="Rectangle 921"/>
              <p:cNvSpPr>
                <a:spLocks noChangeArrowheads="1"/>
              </p:cNvSpPr>
              <p:nvPr/>
            </p:nvSpPr>
            <p:spPr bwMode="auto">
              <a:xfrm>
                <a:off x="2862"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69" name="Rectangle 922"/>
              <p:cNvSpPr>
                <a:spLocks noChangeArrowheads="1"/>
              </p:cNvSpPr>
              <p:nvPr/>
            </p:nvSpPr>
            <p:spPr bwMode="auto">
              <a:xfrm>
                <a:off x="2988"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0" name="Rectangle 923"/>
              <p:cNvSpPr>
                <a:spLocks noChangeArrowheads="1"/>
              </p:cNvSpPr>
              <p:nvPr/>
            </p:nvSpPr>
            <p:spPr bwMode="auto">
              <a:xfrm>
                <a:off x="2548"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1" name="Rectangle 924"/>
              <p:cNvSpPr>
                <a:spLocks noChangeArrowheads="1"/>
              </p:cNvSpPr>
              <p:nvPr/>
            </p:nvSpPr>
            <p:spPr bwMode="auto">
              <a:xfrm>
                <a:off x="2880"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2" name="Rectangle 925"/>
              <p:cNvSpPr>
                <a:spLocks noChangeArrowheads="1"/>
              </p:cNvSpPr>
              <p:nvPr/>
            </p:nvSpPr>
            <p:spPr bwMode="auto">
              <a:xfrm>
                <a:off x="3420"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3" name="Rectangle 926"/>
              <p:cNvSpPr>
                <a:spLocks noChangeArrowheads="1"/>
              </p:cNvSpPr>
              <p:nvPr/>
            </p:nvSpPr>
            <p:spPr bwMode="auto">
              <a:xfrm>
                <a:off x="2665"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4" name="Rectangle 927"/>
              <p:cNvSpPr>
                <a:spLocks noChangeArrowheads="1"/>
              </p:cNvSpPr>
              <p:nvPr/>
            </p:nvSpPr>
            <p:spPr bwMode="auto">
              <a:xfrm>
                <a:off x="2817"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5" name="Rectangle 928"/>
              <p:cNvSpPr>
                <a:spLocks noChangeArrowheads="1"/>
              </p:cNvSpPr>
              <p:nvPr/>
            </p:nvSpPr>
            <p:spPr bwMode="auto">
              <a:xfrm>
                <a:off x="2862"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6" name="Rectangle 929"/>
              <p:cNvSpPr>
                <a:spLocks noChangeArrowheads="1"/>
              </p:cNvSpPr>
              <p:nvPr/>
            </p:nvSpPr>
            <p:spPr bwMode="auto">
              <a:xfrm>
                <a:off x="2925"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7" name="Rectangle 930"/>
              <p:cNvSpPr>
                <a:spLocks noChangeArrowheads="1"/>
              </p:cNvSpPr>
              <p:nvPr/>
            </p:nvSpPr>
            <p:spPr bwMode="auto">
              <a:xfrm>
                <a:off x="2674"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8" name="Rectangle 931"/>
              <p:cNvSpPr>
                <a:spLocks noChangeArrowheads="1"/>
              </p:cNvSpPr>
              <p:nvPr/>
            </p:nvSpPr>
            <p:spPr bwMode="auto">
              <a:xfrm>
                <a:off x="2710" y="200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79" name="Rectangle 932"/>
              <p:cNvSpPr>
                <a:spLocks noChangeArrowheads="1"/>
              </p:cNvSpPr>
              <p:nvPr/>
            </p:nvSpPr>
            <p:spPr bwMode="auto">
              <a:xfrm>
                <a:off x="3060" y="20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0" name="Rectangle 933"/>
              <p:cNvSpPr>
                <a:spLocks noChangeArrowheads="1"/>
              </p:cNvSpPr>
              <p:nvPr/>
            </p:nvSpPr>
            <p:spPr bwMode="auto">
              <a:xfrm>
                <a:off x="2737" y="199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1" name="Rectangle 934"/>
              <p:cNvSpPr>
                <a:spLocks noChangeArrowheads="1"/>
              </p:cNvSpPr>
              <p:nvPr/>
            </p:nvSpPr>
            <p:spPr bwMode="auto">
              <a:xfrm>
                <a:off x="2772" y="19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2" name="Rectangle 935"/>
              <p:cNvSpPr>
                <a:spLocks noChangeArrowheads="1"/>
              </p:cNvSpPr>
              <p:nvPr/>
            </p:nvSpPr>
            <p:spPr bwMode="auto">
              <a:xfrm>
                <a:off x="2961" y="19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3" name="Rectangle 936"/>
              <p:cNvSpPr>
                <a:spLocks noChangeArrowheads="1"/>
              </p:cNvSpPr>
              <p:nvPr/>
            </p:nvSpPr>
            <p:spPr bwMode="auto">
              <a:xfrm>
                <a:off x="3033" y="19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4" name="Rectangle 937"/>
              <p:cNvSpPr>
                <a:spLocks noChangeArrowheads="1"/>
              </p:cNvSpPr>
              <p:nvPr/>
            </p:nvSpPr>
            <p:spPr bwMode="auto">
              <a:xfrm>
                <a:off x="2638" y="19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5" name="Rectangle 938"/>
              <p:cNvSpPr>
                <a:spLocks noChangeArrowheads="1"/>
              </p:cNvSpPr>
              <p:nvPr/>
            </p:nvSpPr>
            <p:spPr bwMode="auto">
              <a:xfrm>
                <a:off x="2925" y="19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6" name="Rectangle 939"/>
              <p:cNvSpPr>
                <a:spLocks noChangeArrowheads="1"/>
              </p:cNvSpPr>
              <p:nvPr/>
            </p:nvSpPr>
            <p:spPr bwMode="auto">
              <a:xfrm>
                <a:off x="3006" y="19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7" name="Rectangle 940"/>
              <p:cNvSpPr>
                <a:spLocks noChangeArrowheads="1"/>
              </p:cNvSpPr>
              <p:nvPr/>
            </p:nvSpPr>
            <p:spPr bwMode="auto">
              <a:xfrm>
                <a:off x="2961" y="19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8" name="Rectangle 941"/>
              <p:cNvSpPr>
                <a:spLocks noChangeArrowheads="1"/>
              </p:cNvSpPr>
              <p:nvPr/>
            </p:nvSpPr>
            <p:spPr bwMode="auto">
              <a:xfrm>
                <a:off x="2745"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89" name="Rectangle 942"/>
              <p:cNvSpPr>
                <a:spLocks noChangeArrowheads="1"/>
              </p:cNvSpPr>
              <p:nvPr/>
            </p:nvSpPr>
            <p:spPr bwMode="auto">
              <a:xfrm>
                <a:off x="2808"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0" name="Rectangle 943"/>
              <p:cNvSpPr>
                <a:spLocks noChangeArrowheads="1"/>
              </p:cNvSpPr>
              <p:nvPr/>
            </p:nvSpPr>
            <p:spPr bwMode="auto">
              <a:xfrm>
                <a:off x="2844"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1" name="Rectangle 944"/>
              <p:cNvSpPr>
                <a:spLocks noChangeArrowheads="1"/>
              </p:cNvSpPr>
              <p:nvPr/>
            </p:nvSpPr>
            <p:spPr bwMode="auto">
              <a:xfrm>
                <a:off x="3042"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2" name="Rectangle 945"/>
              <p:cNvSpPr>
                <a:spLocks noChangeArrowheads="1"/>
              </p:cNvSpPr>
              <p:nvPr/>
            </p:nvSpPr>
            <p:spPr bwMode="auto">
              <a:xfrm>
                <a:off x="3339"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3" name="Rectangle 946"/>
              <p:cNvSpPr>
                <a:spLocks noChangeArrowheads="1"/>
              </p:cNvSpPr>
              <p:nvPr/>
            </p:nvSpPr>
            <p:spPr bwMode="auto">
              <a:xfrm>
                <a:off x="2961"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4" name="Rectangle 947"/>
              <p:cNvSpPr>
                <a:spLocks noChangeArrowheads="1"/>
              </p:cNvSpPr>
              <p:nvPr/>
            </p:nvSpPr>
            <p:spPr bwMode="auto">
              <a:xfrm>
                <a:off x="2970"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5" name="Rectangle 948"/>
              <p:cNvSpPr>
                <a:spLocks noChangeArrowheads="1"/>
              </p:cNvSpPr>
              <p:nvPr/>
            </p:nvSpPr>
            <p:spPr bwMode="auto">
              <a:xfrm>
                <a:off x="3357"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6" name="Rectangle 949"/>
              <p:cNvSpPr>
                <a:spLocks noChangeArrowheads="1"/>
              </p:cNvSpPr>
              <p:nvPr/>
            </p:nvSpPr>
            <p:spPr bwMode="auto">
              <a:xfrm>
                <a:off x="2674"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7" name="Rectangle 950"/>
              <p:cNvSpPr>
                <a:spLocks noChangeArrowheads="1"/>
              </p:cNvSpPr>
              <p:nvPr/>
            </p:nvSpPr>
            <p:spPr bwMode="auto">
              <a:xfrm>
                <a:off x="2728" y="198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8" name="Rectangle 951"/>
              <p:cNvSpPr>
                <a:spLocks noChangeArrowheads="1"/>
              </p:cNvSpPr>
              <p:nvPr/>
            </p:nvSpPr>
            <p:spPr bwMode="auto">
              <a:xfrm>
                <a:off x="3024"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399" name="Rectangle 952"/>
              <p:cNvSpPr>
                <a:spLocks noChangeArrowheads="1"/>
              </p:cNvSpPr>
              <p:nvPr/>
            </p:nvSpPr>
            <p:spPr bwMode="auto">
              <a:xfrm>
                <a:off x="3411" y="19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0" name="Rectangle 953"/>
              <p:cNvSpPr>
                <a:spLocks noChangeArrowheads="1"/>
              </p:cNvSpPr>
              <p:nvPr/>
            </p:nvSpPr>
            <p:spPr bwMode="auto">
              <a:xfrm>
                <a:off x="2710" y="197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1" name="Rectangle 954"/>
              <p:cNvSpPr>
                <a:spLocks noChangeArrowheads="1"/>
              </p:cNvSpPr>
              <p:nvPr/>
            </p:nvSpPr>
            <p:spPr bwMode="auto">
              <a:xfrm>
                <a:off x="3078"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2" name="Rectangle 955"/>
              <p:cNvSpPr>
                <a:spLocks noChangeArrowheads="1"/>
              </p:cNvSpPr>
              <p:nvPr/>
            </p:nvSpPr>
            <p:spPr bwMode="auto">
              <a:xfrm>
                <a:off x="3600"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3" name="Rectangle 956"/>
              <p:cNvSpPr>
                <a:spLocks noChangeArrowheads="1"/>
              </p:cNvSpPr>
              <p:nvPr/>
            </p:nvSpPr>
            <p:spPr bwMode="auto">
              <a:xfrm>
                <a:off x="2701" y="197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4" name="Rectangle 957"/>
              <p:cNvSpPr>
                <a:spLocks noChangeArrowheads="1"/>
              </p:cNvSpPr>
              <p:nvPr/>
            </p:nvSpPr>
            <p:spPr bwMode="auto">
              <a:xfrm>
                <a:off x="2817"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5" name="Rectangle 958"/>
              <p:cNvSpPr>
                <a:spLocks noChangeArrowheads="1"/>
              </p:cNvSpPr>
              <p:nvPr/>
            </p:nvSpPr>
            <p:spPr bwMode="auto">
              <a:xfrm>
                <a:off x="2988"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6" name="Rectangle 959"/>
              <p:cNvSpPr>
                <a:spLocks noChangeArrowheads="1"/>
              </p:cNvSpPr>
              <p:nvPr/>
            </p:nvSpPr>
            <p:spPr bwMode="auto">
              <a:xfrm>
                <a:off x="3771"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7" name="Rectangle 960"/>
              <p:cNvSpPr>
                <a:spLocks noChangeArrowheads="1"/>
              </p:cNvSpPr>
              <p:nvPr/>
            </p:nvSpPr>
            <p:spPr bwMode="auto">
              <a:xfrm>
                <a:off x="2728" y="197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8" name="Rectangle 961"/>
              <p:cNvSpPr>
                <a:spLocks noChangeArrowheads="1"/>
              </p:cNvSpPr>
              <p:nvPr/>
            </p:nvSpPr>
            <p:spPr bwMode="auto">
              <a:xfrm>
                <a:off x="2961"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09" name="Rectangle 962"/>
              <p:cNvSpPr>
                <a:spLocks noChangeArrowheads="1"/>
              </p:cNvSpPr>
              <p:nvPr/>
            </p:nvSpPr>
            <p:spPr bwMode="auto">
              <a:xfrm>
                <a:off x="3276"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0" name="Rectangle 963"/>
              <p:cNvSpPr>
                <a:spLocks noChangeArrowheads="1"/>
              </p:cNvSpPr>
              <p:nvPr/>
            </p:nvSpPr>
            <p:spPr bwMode="auto">
              <a:xfrm>
                <a:off x="2934"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1" name="Rectangle 964"/>
              <p:cNvSpPr>
                <a:spLocks noChangeArrowheads="1"/>
              </p:cNvSpPr>
              <p:nvPr/>
            </p:nvSpPr>
            <p:spPr bwMode="auto">
              <a:xfrm>
                <a:off x="2952"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2" name="Rectangle 965"/>
              <p:cNvSpPr>
                <a:spLocks noChangeArrowheads="1"/>
              </p:cNvSpPr>
              <p:nvPr/>
            </p:nvSpPr>
            <p:spPr bwMode="auto">
              <a:xfrm>
                <a:off x="3663"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3" name="Rectangle 966"/>
              <p:cNvSpPr>
                <a:spLocks noChangeArrowheads="1"/>
              </p:cNvSpPr>
              <p:nvPr/>
            </p:nvSpPr>
            <p:spPr bwMode="auto">
              <a:xfrm>
                <a:off x="2781"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4" name="Rectangle 967"/>
              <p:cNvSpPr>
                <a:spLocks noChangeArrowheads="1"/>
              </p:cNvSpPr>
              <p:nvPr/>
            </p:nvSpPr>
            <p:spPr bwMode="auto">
              <a:xfrm>
                <a:off x="2988"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5" name="Rectangle 968"/>
              <p:cNvSpPr>
                <a:spLocks noChangeArrowheads="1"/>
              </p:cNvSpPr>
              <p:nvPr/>
            </p:nvSpPr>
            <p:spPr bwMode="auto">
              <a:xfrm>
                <a:off x="3042" y="19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6" name="Rectangle 969"/>
              <p:cNvSpPr>
                <a:spLocks noChangeArrowheads="1"/>
              </p:cNvSpPr>
              <p:nvPr/>
            </p:nvSpPr>
            <p:spPr bwMode="auto">
              <a:xfrm>
                <a:off x="2943"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7" name="Rectangle 970"/>
              <p:cNvSpPr>
                <a:spLocks noChangeArrowheads="1"/>
              </p:cNvSpPr>
              <p:nvPr/>
            </p:nvSpPr>
            <p:spPr bwMode="auto">
              <a:xfrm>
                <a:off x="2979"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8" name="Rectangle 971"/>
              <p:cNvSpPr>
                <a:spLocks noChangeArrowheads="1"/>
              </p:cNvSpPr>
              <p:nvPr/>
            </p:nvSpPr>
            <p:spPr bwMode="auto">
              <a:xfrm>
                <a:off x="3231"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19" name="Rectangle 972"/>
              <p:cNvSpPr>
                <a:spLocks noChangeArrowheads="1"/>
              </p:cNvSpPr>
              <p:nvPr/>
            </p:nvSpPr>
            <p:spPr bwMode="auto">
              <a:xfrm>
                <a:off x="3249"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0" name="Rectangle 973"/>
              <p:cNvSpPr>
                <a:spLocks noChangeArrowheads="1"/>
              </p:cNvSpPr>
              <p:nvPr/>
            </p:nvSpPr>
            <p:spPr bwMode="auto">
              <a:xfrm>
                <a:off x="2728" y="196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1" name="Rectangle 974"/>
              <p:cNvSpPr>
                <a:spLocks noChangeArrowheads="1"/>
              </p:cNvSpPr>
              <p:nvPr/>
            </p:nvSpPr>
            <p:spPr bwMode="auto">
              <a:xfrm>
                <a:off x="2943"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2" name="Rectangle 975"/>
              <p:cNvSpPr>
                <a:spLocks noChangeArrowheads="1"/>
              </p:cNvSpPr>
              <p:nvPr/>
            </p:nvSpPr>
            <p:spPr bwMode="auto">
              <a:xfrm>
                <a:off x="3123"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3" name="Rectangle 976"/>
              <p:cNvSpPr>
                <a:spLocks noChangeArrowheads="1"/>
              </p:cNvSpPr>
              <p:nvPr/>
            </p:nvSpPr>
            <p:spPr bwMode="auto">
              <a:xfrm>
                <a:off x="3267"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4" name="Rectangle 977"/>
              <p:cNvSpPr>
                <a:spLocks noChangeArrowheads="1"/>
              </p:cNvSpPr>
              <p:nvPr/>
            </p:nvSpPr>
            <p:spPr bwMode="auto">
              <a:xfrm>
                <a:off x="2799"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5" name="Rectangle 978"/>
              <p:cNvSpPr>
                <a:spLocks noChangeArrowheads="1"/>
              </p:cNvSpPr>
              <p:nvPr/>
            </p:nvSpPr>
            <p:spPr bwMode="auto">
              <a:xfrm>
                <a:off x="2808"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6" name="Rectangle 979"/>
              <p:cNvSpPr>
                <a:spLocks noChangeArrowheads="1"/>
              </p:cNvSpPr>
              <p:nvPr/>
            </p:nvSpPr>
            <p:spPr bwMode="auto">
              <a:xfrm>
                <a:off x="3510"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7" name="Rectangle 980"/>
              <p:cNvSpPr>
                <a:spLocks noChangeArrowheads="1"/>
              </p:cNvSpPr>
              <p:nvPr/>
            </p:nvSpPr>
            <p:spPr bwMode="auto">
              <a:xfrm>
                <a:off x="3636" y="19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8" name="Rectangle 981"/>
              <p:cNvSpPr>
                <a:spLocks noChangeArrowheads="1"/>
              </p:cNvSpPr>
              <p:nvPr/>
            </p:nvSpPr>
            <p:spPr bwMode="auto">
              <a:xfrm>
                <a:off x="2862"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29" name="Rectangle 982"/>
              <p:cNvSpPr>
                <a:spLocks noChangeArrowheads="1"/>
              </p:cNvSpPr>
              <p:nvPr/>
            </p:nvSpPr>
            <p:spPr bwMode="auto">
              <a:xfrm>
                <a:off x="2934"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0" name="Rectangle 983"/>
              <p:cNvSpPr>
                <a:spLocks noChangeArrowheads="1"/>
              </p:cNvSpPr>
              <p:nvPr/>
            </p:nvSpPr>
            <p:spPr bwMode="auto">
              <a:xfrm>
                <a:off x="3087"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1" name="Rectangle 984"/>
              <p:cNvSpPr>
                <a:spLocks noChangeArrowheads="1"/>
              </p:cNvSpPr>
              <p:nvPr/>
            </p:nvSpPr>
            <p:spPr bwMode="auto">
              <a:xfrm>
                <a:off x="3213"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2" name="Rectangle 985"/>
              <p:cNvSpPr>
                <a:spLocks noChangeArrowheads="1"/>
              </p:cNvSpPr>
              <p:nvPr/>
            </p:nvSpPr>
            <p:spPr bwMode="auto">
              <a:xfrm>
                <a:off x="2692"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3" name="Rectangle 986"/>
              <p:cNvSpPr>
                <a:spLocks noChangeArrowheads="1"/>
              </p:cNvSpPr>
              <p:nvPr/>
            </p:nvSpPr>
            <p:spPr bwMode="auto">
              <a:xfrm>
                <a:off x="2943"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4" name="Rectangle 987"/>
              <p:cNvSpPr>
                <a:spLocks noChangeArrowheads="1"/>
              </p:cNvSpPr>
              <p:nvPr/>
            </p:nvSpPr>
            <p:spPr bwMode="auto">
              <a:xfrm>
                <a:off x="2979"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5" name="Rectangle 988"/>
              <p:cNvSpPr>
                <a:spLocks noChangeArrowheads="1"/>
              </p:cNvSpPr>
              <p:nvPr/>
            </p:nvSpPr>
            <p:spPr bwMode="auto">
              <a:xfrm>
                <a:off x="3321"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6" name="Rectangle 989"/>
              <p:cNvSpPr>
                <a:spLocks noChangeArrowheads="1"/>
              </p:cNvSpPr>
              <p:nvPr/>
            </p:nvSpPr>
            <p:spPr bwMode="auto">
              <a:xfrm>
                <a:off x="2808"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7" name="Rectangle 990"/>
              <p:cNvSpPr>
                <a:spLocks noChangeArrowheads="1"/>
              </p:cNvSpPr>
              <p:nvPr/>
            </p:nvSpPr>
            <p:spPr bwMode="auto">
              <a:xfrm>
                <a:off x="2826"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438" name="Rectangle 991"/>
              <p:cNvSpPr>
                <a:spLocks noChangeArrowheads="1"/>
              </p:cNvSpPr>
              <p:nvPr/>
            </p:nvSpPr>
            <p:spPr bwMode="auto">
              <a:xfrm>
                <a:off x="3348"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grpSp>
        <p:grpSp>
          <p:nvGrpSpPr>
            <p:cNvPr id="13" name="Group 992"/>
            <p:cNvGrpSpPr>
              <a:grpSpLocks/>
            </p:cNvGrpSpPr>
            <p:nvPr/>
          </p:nvGrpSpPr>
          <p:grpSpPr bwMode="auto">
            <a:xfrm>
              <a:off x="2090" y="1527"/>
              <a:ext cx="2826" cy="1760"/>
              <a:chOff x="1918" y="1740"/>
              <a:chExt cx="2527" cy="1331"/>
            </a:xfrm>
          </p:grpSpPr>
          <p:sp>
            <p:nvSpPr>
              <p:cNvPr id="73039" name="Rectangle 993"/>
              <p:cNvSpPr>
                <a:spLocks noChangeArrowheads="1"/>
              </p:cNvSpPr>
              <p:nvPr/>
            </p:nvSpPr>
            <p:spPr bwMode="auto">
              <a:xfrm>
                <a:off x="3519"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0" name="Rectangle 994"/>
              <p:cNvSpPr>
                <a:spLocks noChangeArrowheads="1"/>
              </p:cNvSpPr>
              <p:nvPr/>
            </p:nvSpPr>
            <p:spPr bwMode="auto">
              <a:xfrm>
                <a:off x="3582"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1" name="Rectangle 995"/>
              <p:cNvSpPr>
                <a:spLocks noChangeArrowheads="1"/>
              </p:cNvSpPr>
              <p:nvPr/>
            </p:nvSpPr>
            <p:spPr bwMode="auto">
              <a:xfrm>
                <a:off x="2961"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2" name="Rectangle 996"/>
              <p:cNvSpPr>
                <a:spLocks noChangeArrowheads="1"/>
              </p:cNvSpPr>
              <p:nvPr/>
            </p:nvSpPr>
            <p:spPr bwMode="auto">
              <a:xfrm>
                <a:off x="3159"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3" name="Rectangle 997"/>
              <p:cNvSpPr>
                <a:spLocks noChangeArrowheads="1"/>
              </p:cNvSpPr>
              <p:nvPr/>
            </p:nvSpPr>
            <p:spPr bwMode="auto">
              <a:xfrm>
                <a:off x="3195" y="19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4" name="Rectangle 998"/>
              <p:cNvSpPr>
                <a:spLocks noChangeArrowheads="1"/>
              </p:cNvSpPr>
              <p:nvPr/>
            </p:nvSpPr>
            <p:spPr bwMode="auto">
              <a:xfrm>
                <a:off x="2728" y="1940"/>
                <a:ext cx="44"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5" name="Rectangle 999"/>
              <p:cNvSpPr>
                <a:spLocks noChangeArrowheads="1"/>
              </p:cNvSpPr>
              <p:nvPr/>
            </p:nvSpPr>
            <p:spPr bwMode="auto">
              <a:xfrm>
                <a:off x="2988"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6" name="Rectangle 1000"/>
              <p:cNvSpPr>
                <a:spLocks noChangeArrowheads="1"/>
              </p:cNvSpPr>
              <p:nvPr/>
            </p:nvSpPr>
            <p:spPr bwMode="auto">
              <a:xfrm>
                <a:off x="3060"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7" name="Rectangle 1001"/>
              <p:cNvSpPr>
                <a:spLocks noChangeArrowheads="1"/>
              </p:cNvSpPr>
              <p:nvPr/>
            </p:nvSpPr>
            <p:spPr bwMode="auto">
              <a:xfrm>
                <a:off x="3087"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8" name="Rectangle 1002"/>
              <p:cNvSpPr>
                <a:spLocks noChangeArrowheads="1"/>
              </p:cNvSpPr>
              <p:nvPr/>
            </p:nvSpPr>
            <p:spPr bwMode="auto">
              <a:xfrm>
                <a:off x="3105"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49" name="Rectangle 1003"/>
              <p:cNvSpPr>
                <a:spLocks noChangeArrowheads="1"/>
              </p:cNvSpPr>
              <p:nvPr/>
            </p:nvSpPr>
            <p:spPr bwMode="auto">
              <a:xfrm>
                <a:off x="3150"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0" name="Rectangle 1004"/>
              <p:cNvSpPr>
                <a:spLocks noChangeArrowheads="1"/>
              </p:cNvSpPr>
              <p:nvPr/>
            </p:nvSpPr>
            <p:spPr bwMode="auto">
              <a:xfrm>
                <a:off x="3330"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1" name="Rectangle 1005"/>
              <p:cNvSpPr>
                <a:spLocks noChangeArrowheads="1"/>
              </p:cNvSpPr>
              <p:nvPr/>
            </p:nvSpPr>
            <p:spPr bwMode="auto">
              <a:xfrm>
                <a:off x="3348"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2" name="Rectangle 1006"/>
              <p:cNvSpPr>
                <a:spLocks noChangeArrowheads="1"/>
              </p:cNvSpPr>
              <p:nvPr/>
            </p:nvSpPr>
            <p:spPr bwMode="auto">
              <a:xfrm>
                <a:off x="3519"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3" name="Rectangle 1007"/>
              <p:cNvSpPr>
                <a:spLocks noChangeArrowheads="1"/>
              </p:cNvSpPr>
              <p:nvPr/>
            </p:nvSpPr>
            <p:spPr bwMode="auto">
              <a:xfrm>
                <a:off x="2808"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4" name="Rectangle 1008"/>
              <p:cNvSpPr>
                <a:spLocks noChangeArrowheads="1"/>
              </p:cNvSpPr>
              <p:nvPr/>
            </p:nvSpPr>
            <p:spPr bwMode="auto">
              <a:xfrm>
                <a:off x="2943"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5" name="Rectangle 1009"/>
              <p:cNvSpPr>
                <a:spLocks noChangeArrowheads="1"/>
              </p:cNvSpPr>
              <p:nvPr/>
            </p:nvSpPr>
            <p:spPr bwMode="auto">
              <a:xfrm>
                <a:off x="3051"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6" name="Rectangle 1010"/>
              <p:cNvSpPr>
                <a:spLocks noChangeArrowheads="1"/>
              </p:cNvSpPr>
              <p:nvPr/>
            </p:nvSpPr>
            <p:spPr bwMode="auto">
              <a:xfrm>
                <a:off x="3303"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7" name="Rectangle 1011"/>
              <p:cNvSpPr>
                <a:spLocks noChangeArrowheads="1"/>
              </p:cNvSpPr>
              <p:nvPr/>
            </p:nvSpPr>
            <p:spPr bwMode="auto">
              <a:xfrm>
                <a:off x="2808"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8" name="Rectangle 1012"/>
              <p:cNvSpPr>
                <a:spLocks noChangeArrowheads="1"/>
              </p:cNvSpPr>
              <p:nvPr/>
            </p:nvSpPr>
            <p:spPr bwMode="auto">
              <a:xfrm>
                <a:off x="3069" y="19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59" name="Rectangle 1013"/>
              <p:cNvSpPr>
                <a:spLocks noChangeArrowheads="1"/>
              </p:cNvSpPr>
              <p:nvPr/>
            </p:nvSpPr>
            <p:spPr bwMode="auto">
              <a:xfrm>
                <a:off x="2835"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0" name="Rectangle 1014"/>
              <p:cNvSpPr>
                <a:spLocks noChangeArrowheads="1"/>
              </p:cNvSpPr>
              <p:nvPr/>
            </p:nvSpPr>
            <p:spPr bwMode="auto">
              <a:xfrm>
                <a:off x="3033"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1" name="Rectangle 1015"/>
              <p:cNvSpPr>
                <a:spLocks noChangeArrowheads="1"/>
              </p:cNvSpPr>
              <p:nvPr/>
            </p:nvSpPr>
            <p:spPr bwMode="auto">
              <a:xfrm>
                <a:off x="2916"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2" name="Rectangle 1016"/>
              <p:cNvSpPr>
                <a:spLocks noChangeArrowheads="1"/>
              </p:cNvSpPr>
              <p:nvPr/>
            </p:nvSpPr>
            <p:spPr bwMode="auto">
              <a:xfrm>
                <a:off x="3087"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3" name="Rectangle 1017"/>
              <p:cNvSpPr>
                <a:spLocks noChangeArrowheads="1"/>
              </p:cNvSpPr>
              <p:nvPr/>
            </p:nvSpPr>
            <p:spPr bwMode="auto">
              <a:xfrm>
                <a:off x="3132"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4" name="Rectangle 1018"/>
              <p:cNvSpPr>
                <a:spLocks noChangeArrowheads="1"/>
              </p:cNvSpPr>
              <p:nvPr/>
            </p:nvSpPr>
            <p:spPr bwMode="auto">
              <a:xfrm>
                <a:off x="3177"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5" name="Rectangle 1019"/>
              <p:cNvSpPr>
                <a:spLocks noChangeArrowheads="1"/>
              </p:cNvSpPr>
              <p:nvPr/>
            </p:nvSpPr>
            <p:spPr bwMode="auto">
              <a:xfrm>
                <a:off x="3249"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6" name="Rectangle 1020"/>
              <p:cNvSpPr>
                <a:spLocks noChangeArrowheads="1"/>
              </p:cNvSpPr>
              <p:nvPr/>
            </p:nvSpPr>
            <p:spPr bwMode="auto">
              <a:xfrm>
                <a:off x="3276"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7" name="Rectangle 1021"/>
              <p:cNvSpPr>
                <a:spLocks noChangeArrowheads="1"/>
              </p:cNvSpPr>
              <p:nvPr/>
            </p:nvSpPr>
            <p:spPr bwMode="auto">
              <a:xfrm>
                <a:off x="2898" y="19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8" name="Rectangle 1022"/>
              <p:cNvSpPr>
                <a:spLocks noChangeArrowheads="1"/>
              </p:cNvSpPr>
              <p:nvPr/>
            </p:nvSpPr>
            <p:spPr bwMode="auto">
              <a:xfrm>
                <a:off x="3357"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69" name="Rectangle 1023"/>
              <p:cNvSpPr>
                <a:spLocks noChangeArrowheads="1"/>
              </p:cNvSpPr>
              <p:nvPr/>
            </p:nvSpPr>
            <p:spPr bwMode="auto">
              <a:xfrm>
                <a:off x="3762"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0" name="Rectangle 0"/>
              <p:cNvSpPr>
                <a:spLocks noChangeArrowheads="1"/>
              </p:cNvSpPr>
              <p:nvPr/>
            </p:nvSpPr>
            <p:spPr bwMode="auto">
              <a:xfrm>
                <a:off x="3141"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1" name="Rectangle 1"/>
              <p:cNvSpPr>
                <a:spLocks noChangeArrowheads="1"/>
              </p:cNvSpPr>
              <p:nvPr/>
            </p:nvSpPr>
            <p:spPr bwMode="auto">
              <a:xfrm>
                <a:off x="2889"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2" name="Rectangle 2"/>
              <p:cNvSpPr>
                <a:spLocks noChangeArrowheads="1"/>
              </p:cNvSpPr>
              <p:nvPr/>
            </p:nvSpPr>
            <p:spPr bwMode="auto">
              <a:xfrm>
                <a:off x="2943"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3" name="Rectangle 3"/>
              <p:cNvSpPr>
                <a:spLocks noChangeArrowheads="1"/>
              </p:cNvSpPr>
              <p:nvPr/>
            </p:nvSpPr>
            <p:spPr bwMode="auto">
              <a:xfrm>
                <a:off x="3411"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4" name="Rectangle 4"/>
              <p:cNvSpPr>
                <a:spLocks noChangeArrowheads="1"/>
              </p:cNvSpPr>
              <p:nvPr/>
            </p:nvSpPr>
            <p:spPr bwMode="auto">
              <a:xfrm>
                <a:off x="3627"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5" name="Rectangle 5"/>
              <p:cNvSpPr>
                <a:spLocks noChangeArrowheads="1"/>
              </p:cNvSpPr>
              <p:nvPr/>
            </p:nvSpPr>
            <p:spPr bwMode="auto">
              <a:xfrm>
                <a:off x="3717"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6" name="Rectangle 6"/>
              <p:cNvSpPr>
                <a:spLocks noChangeArrowheads="1"/>
              </p:cNvSpPr>
              <p:nvPr/>
            </p:nvSpPr>
            <p:spPr bwMode="auto">
              <a:xfrm>
                <a:off x="3438"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7" name="Rectangle 7"/>
              <p:cNvSpPr>
                <a:spLocks noChangeArrowheads="1"/>
              </p:cNvSpPr>
              <p:nvPr/>
            </p:nvSpPr>
            <p:spPr bwMode="auto">
              <a:xfrm>
                <a:off x="2763"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8" name="Rectangle 8"/>
              <p:cNvSpPr>
                <a:spLocks noChangeArrowheads="1"/>
              </p:cNvSpPr>
              <p:nvPr/>
            </p:nvSpPr>
            <p:spPr bwMode="auto">
              <a:xfrm>
                <a:off x="3357"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79" name="Rectangle 9"/>
              <p:cNvSpPr>
                <a:spLocks noChangeArrowheads="1"/>
              </p:cNvSpPr>
              <p:nvPr/>
            </p:nvSpPr>
            <p:spPr bwMode="auto">
              <a:xfrm>
                <a:off x="3582"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0" name="Rectangle 10"/>
              <p:cNvSpPr>
                <a:spLocks noChangeArrowheads="1"/>
              </p:cNvSpPr>
              <p:nvPr/>
            </p:nvSpPr>
            <p:spPr bwMode="auto">
              <a:xfrm>
                <a:off x="3726" y="192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1" name="Rectangle 11"/>
              <p:cNvSpPr>
                <a:spLocks noChangeArrowheads="1"/>
              </p:cNvSpPr>
              <p:nvPr/>
            </p:nvSpPr>
            <p:spPr bwMode="auto">
              <a:xfrm>
                <a:off x="3015"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2" name="Rectangle 12"/>
              <p:cNvSpPr>
                <a:spLocks noChangeArrowheads="1"/>
              </p:cNvSpPr>
              <p:nvPr/>
            </p:nvSpPr>
            <p:spPr bwMode="auto">
              <a:xfrm>
                <a:off x="3168"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3" name="Rectangle 13"/>
              <p:cNvSpPr>
                <a:spLocks noChangeArrowheads="1"/>
              </p:cNvSpPr>
              <p:nvPr/>
            </p:nvSpPr>
            <p:spPr bwMode="auto">
              <a:xfrm>
                <a:off x="3483"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4" name="Rectangle 14"/>
              <p:cNvSpPr>
                <a:spLocks noChangeArrowheads="1"/>
              </p:cNvSpPr>
              <p:nvPr/>
            </p:nvSpPr>
            <p:spPr bwMode="auto">
              <a:xfrm>
                <a:off x="3600"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5" name="Rectangle 15"/>
              <p:cNvSpPr>
                <a:spLocks noChangeArrowheads="1"/>
              </p:cNvSpPr>
              <p:nvPr/>
            </p:nvSpPr>
            <p:spPr bwMode="auto">
              <a:xfrm>
                <a:off x="3618"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6" name="Rectangle 16"/>
              <p:cNvSpPr>
                <a:spLocks noChangeArrowheads="1"/>
              </p:cNvSpPr>
              <p:nvPr/>
            </p:nvSpPr>
            <p:spPr bwMode="auto">
              <a:xfrm>
                <a:off x="4202"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7" name="Rectangle 17"/>
              <p:cNvSpPr>
                <a:spLocks noChangeArrowheads="1"/>
              </p:cNvSpPr>
              <p:nvPr/>
            </p:nvSpPr>
            <p:spPr bwMode="auto">
              <a:xfrm>
                <a:off x="3195"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8" name="Rectangle 18"/>
              <p:cNvSpPr>
                <a:spLocks noChangeArrowheads="1"/>
              </p:cNvSpPr>
              <p:nvPr/>
            </p:nvSpPr>
            <p:spPr bwMode="auto">
              <a:xfrm>
                <a:off x="3420"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89" name="Rectangle 19"/>
              <p:cNvSpPr>
                <a:spLocks noChangeArrowheads="1"/>
              </p:cNvSpPr>
              <p:nvPr/>
            </p:nvSpPr>
            <p:spPr bwMode="auto">
              <a:xfrm>
                <a:off x="2898"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0" name="Rectangle 20"/>
              <p:cNvSpPr>
                <a:spLocks noChangeArrowheads="1"/>
              </p:cNvSpPr>
              <p:nvPr/>
            </p:nvSpPr>
            <p:spPr bwMode="auto">
              <a:xfrm>
                <a:off x="3024"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1" name="Rectangle 21"/>
              <p:cNvSpPr>
                <a:spLocks noChangeArrowheads="1"/>
              </p:cNvSpPr>
              <p:nvPr/>
            </p:nvSpPr>
            <p:spPr bwMode="auto">
              <a:xfrm>
                <a:off x="3105" y="19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2" name="Rectangle 22"/>
              <p:cNvSpPr>
                <a:spLocks noChangeArrowheads="1"/>
              </p:cNvSpPr>
              <p:nvPr/>
            </p:nvSpPr>
            <p:spPr bwMode="auto">
              <a:xfrm>
                <a:off x="2835"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3" name="Rectangle 23"/>
              <p:cNvSpPr>
                <a:spLocks noChangeArrowheads="1"/>
              </p:cNvSpPr>
              <p:nvPr/>
            </p:nvSpPr>
            <p:spPr bwMode="auto">
              <a:xfrm>
                <a:off x="3159"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4" name="Rectangle 24"/>
              <p:cNvSpPr>
                <a:spLocks noChangeArrowheads="1"/>
              </p:cNvSpPr>
              <p:nvPr/>
            </p:nvSpPr>
            <p:spPr bwMode="auto">
              <a:xfrm>
                <a:off x="3303"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5" name="Rectangle 25"/>
              <p:cNvSpPr>
                <a:spLocks noChangeArrowheads="1"/>
              </p:cNvSpPr>
              <p:nvPr/>
            </p:nvSpPr>
            <p:spPr bwMode="auto">
              <a:xfrm>
                <a:off x="3987"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6" name="Rectangle 26"/>
              <p:cNvSpPr>
                <a:spLocks noChangeArrowheads="1"/>
              </p:cNvSpPr>
              <p:nvPr/>
            </p:nvSpPr>
            <p:spPr bwMode="auto">
              <a:xfrm>
                <a:off x="3186"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7" name="Rectangle 27"/>
              <p:cNvSpPr>
                <a:spLocks noChangeArrowheads="1"/>
              </p:cNvSpPr>
              <p:nvPr/>
            </p:nvSpPr>
            <p:spPr bwMode="auto">
              <a:xfrm>
                <a:off x="3267"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8" name="Rectangle 28"/>
              <p:cNvSpPr>
                <a:spLocks noChangeArrowheads="1"/>
              </p:cNvSpPr>
              <p:nvPr/>
            </p:nvSpPr>
            <p:spPr bwMode="auto">
              <a:xfrm>
                <a:off x="3312"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099" name="Rectangle 29"/>
              <p:cNvSpPr>
                <a:spLocks noChangeArrowheads="1"/>
              </p:cNvSpPr>
              <p:nvPr/>
            </p:nvSpPr>
            <p:spPr bwMode="auto">
              <a:xfrm>
                <a:off x="3429"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0" name="Rectangle 30"/>
              <p:cNvSpPr>
                <a:spLocks noChangeArrowheads="1"/>
              </p:cNvSpPr>
              <p:nvPr/>
            </p:nvSpPr>
            <p:spPr bwMode="auto">
              <a:xfrm>
                <a:off x="2763"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1" name="Rectangle 31"/>
              <p:cNvSpPr>
                <a:spLocks noChangeArrowheads="1"/>
              </p:cNvSpPr>
              <p:nvPr/>
            </p:nvSpPr>
            <p:spPr bwMode="auto">
              <a:xfrm>
                <a:off x="3222"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2" name="Rectangle 32"/>
              <p:cNvSpPr>
                <a:spLocks noChangeArrowheads="1"/>
              </p:cNvSpPr>
              <p:nvPr/>
            </p:nvSpPr>
            <p:spPr bwMode="auto">
              <a:xfrm>
                <a:off x="2781" y="19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3" name="Rectangle 33"/>
              <p:cNvSpPr>
                <a:spLocks noChangeArrowheads="1"/>
              </p:cNvSpPr>
              <p:nvPr/>
            </p:nvSpPr>
            <p:spPr bwMode="auto">
              <a:xfrm>
                <a:off x="2970"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4" name="Rectangle 34"/>
              <p:cNvSpPr>
                <a:spLocks noChangeArrowheads="1"/>
              </p:cNvSpPr>
              <p:nvPr/>
            </p:nvSpPr>
            <p:spPr bwMode="auto">
              <a:xfrm>
                <a:off x="3078"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5" name="Rectangle 35"/>
              <p:cNvSpPr>
                <a:spLocks noChangeArrowheads="1"/>
              </p:cNvSpPr>
              <p:nvPr/>
            </p:nvSpPr>
            <p:spPr bwMode="auto">
              <a:xfrm>
                <a:off x="3645"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6" name="Rectangle 36"/>
              <p:cNvSpPr>
                <a:spLocks noChangeArrowheads="1"/>
              </p:cNvSpPr>
              <p:nvPr/>
            </p:nvSpPr>
            <p:spPr bwMode="auto">
              <a:xfrm>
                <a:off x="2916"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7" name="Rectangle 37"/>
              <p:cNvSpPr>
                <a:spLocks noChangeArrowheads="1"/>
              </p:cNvSpPr>
              <p:nvPr/>
            </p:nvSpPr>
            <p:spPr bwMode="auto">
              <a:xfrm>
                <a:off x="2925"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8" name="Rectangle 38"/>
              <p:cNvSpPr>
                <a:spLocks noChangeArrowheads="1"/>
              </p:cNvSpPr>
              <p:nvPr/>
            </p:nvSpPr>
            <p:spPr bwMode="auto">
              <a:xfrm>
                <a:off x="3546"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09" name="Rectangle 39"/>
              <p:cNvSpPr>
                <a:spLocks noChangeArrowheads="1"/>
              </p:cNvSpPr>
              <p:nvPr/>
            </p:nvSpPr>
            <p:spPr bwMode="auto">
              <a:xfrm>
                <a:off x="3276"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0" name="Rectangle 40"/>
              <p:cNvSpPr>
                <a:spLocks noChangeArrowheads="1"/>
              </p:cNvSpPr>
              <p:nvPr/>
            </p:nvSpPr>
            <p:spPr bwMode="auto">
              <a:xfrm>
                <a:off x="2961" y="18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1" name="Rectangle 41"/>
              <p:cNvSpPr>
                <a:spLocks noChangeArrowheads="1"/>
              </p:cNvSpPr>
              <p:nvPr/>
            </p:nvSpPr>
            <p:spPr bwMode="auto">
              <a:xfrm>
                <a:off x="3159" y="18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2" name="Rectangle 42"/>
              <p:cNvSpPr>
                <a:spLocks noChangeArrowheads="1"/>
              </p:cNvSpPr>
              <p:nvPr/>
            </p:nvSpPr>
            <p:spPr bwMode="auto">
              <a:xfrm>
                <a:off x="3105" y="18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3" name="Rectangle 43"/>
              <p:cNvSpPr>
                <a:spLocks noChangeArrowheads="1"/>
              </p:cNvSpPr>
              <p:nvPr/>
            </p:nvSpPr>
            <p:spPr bwMode="auto">
              <a:xfrm>
                <a:off x="2799" y="18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4" name="Rectangle 44"/>
              <p:cNvSpPr>
                <a:spLocks noChangeArrowheads="1"/>
              </p:cNvSpPr>
              <p:nvPr/>
            </p:nvSpPr>
            <p:spPr bwMode="auto">
              <a:xfrm>
                <a:off x="3276" y="18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5" name="Rectangle 45"/>
              <p:cNvSpPr>
                <a:spLocks noChangeArrowheads="1"/>
              </p:cNvSpPr>
              <p:nvPr/>
            </p:nvSpPr>
            <p:spPr bwMode="auto">
              <a:xfrm>
                <a:off x="3456" y="18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6" name="Rectangle 46"/>
              <p:cNvSpPr>
                <a:spLocks noChangeArrowheads="1"/>
              </p:cNvSpPr>
              <p:nvPr/>
            </p:nvSpPr>
            <p:spPr bwMode="auto">
              <a:xfrm>
                <a:off x="3537" y="18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7" name="Rectangle 47"/>
              <p:cNvSpPr>
                <a:spLocks noChangeArrowheads="1"/>
              </p:cNvSpPr>
              <p:nvPr/>
            </p:nvSpPr>
            <p:spPr bwMode="auto">
              <a:xfrm>
                <a:off x="3942" y="18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8" name="Rectangle 48"/>
              <p:cNvSpPr>
                <a:spLocks noChangeArrowheads="1"/>
              </p:cNvSpPr>
              <p:nvPr/>
            </p:nvSpPr>
            <p:spPr bwMode="auto">
              <a:xfrm>
                <a:off x="3717"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19" name="Rectangle 49"/>
              <p:cNvSpPr>
                <a:spLocks noChangeArrowheads="1"/>
              </p:cNvSpPr>
              <p:nvPr/>
            </p:nvSpPr>
            <p:spPr bwMode="auto">
              <a:xfrm>
                <a:off x="3204"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0" name="Rectangle 50"/>
              <p:cNvSpPr>
                <a:spLocks noChangeArrowheads="1"/>
              </p:cNvSpPr>
              <p:nvPr/>
            </p:nvSpPr>
            <p:spPr bwMode="auto">
              <a:xfrm>
                <a:off x="3483"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1" name="Rectangle 51"/>
              <p:cNvSpPr>
                <a:spLocks noChangeArrowheads="1"/>
              </p:cNvSpPr>
              <p:nvPr/>
            </p:nvSpPr>
            <p:spPr bwMode="auto">
              <a:xfrm>
                <a:off x="3519"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2" name="Rectangle 52"/>
              <p:cNvSpPr>
                <a:spLocks noChangeArrowheads="1"/>
              </p:cNvSpPr>
              <p:nvPr/>
            </p:nvSpPr>
            <p:spPr bwMode="auto">
              <a:xfrm>
                <a:off x="3645"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3" name="Rectangle 53"/>
              <p:cNvSpPr>
                <a:spLocks noChangeArrowheads="1"/>
              </p:cNvSpPr>
              <p:nvPr/>
            </p:nvSpPr>
            <p:spPr bwMode="auto">
              <a:xfrm>
                <a:off x="3915"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4" name="Rectangle 54"/>
              <p:cNvSpPr>
                <a:spLocks noChangeArrowheads="1"/>
              </p:cNvSpPr>
              <p:nvPr/>
            </p:nvSpPr>
            <p:spPr bwMode="auto">
              <a:xfrm>
                <a:off x="3618"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5" name="Rectangle 55"/>
              <p:cNvSpPr>
                <a:spLocks noChangeArrowheads="1"/>
              </p:cNvSpPr>
              <p:nvPr/>
            </p:nvSpPr>
            <p:spPr bwMode="auto">
              <a:xfrm>
                <a:off x="4355"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6" name="Rectangle 56"/>
              <p:cNvSpPr>
                <a:spLocks noChangeArrowheads="1"/>
              </p:cNvSpPr>
              <p:nvPr/>
            </p:nvSpPr>
            <p:spPr bwMode="auto">
              <a:xfrm>
                <a:off x="3384" y="18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7" name="Rectangle 57"/>
              <p:cNvSpPr>
                <a:spLocks noChangeArrowheads="1"/>
              </p:cNvSpPr>
              <p:nvPr/>
            </p:nvSpPr>
            <p:spPr bwMode="auto">
              <a:xfrm>
                <a:off x="2880" y="18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8" name="Rectangle 58"/>
              <p:cNvSpPr>
                <a:spLocks noChangeArrowheads="1"/>
              </p:cNvSpPr>
              <p:nvPr/>
            </p:nvSpPr>
            <p:spPr bwMode="auto">
              <a:xfrm>
                <a:off x="3294" y="18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29" name="Rectangle 59"/>
              <p:cNvSpPr>
                <a:spLocks noChangeArrowheads="1"/>
              </p:cNvSpPr>
              <p:nvPr/>
            </p:nvSpPr>
            <p:spPr bwMode="auto">
              <a:xfrm>
                <a:off x="3402" y="18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0" name="Rectangle 60"/>
              <p:cNvSpPr>
                <a:spLocks noChangeArrowheads="1"/>
              </p:cNvSpPr>
              <p:nvPr/>
            </p:nvSpPr>
            <p:spPr bwMode="auto">
              <a:xfrm>
                <a:off x="3501" y="18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1" name="Rectangle 61"/>
              <p:cNvSpPr>
                <a:spLocks noChangeArrowheads="1"/>
              </p:cNvSpPr>
              <p:nvPr/>
            </p:nvSpPr>
            <p:spPr bwMode="auto">
              <a:xfrm>
                <a:off x="4400" y="18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2" name="Rectangle 62"/>
              <p:cNvSpPr>
                <a:spLocks noChangeArrowheads="1"/>
              </p:cNvSpPr>
              <p:nvPr/>
            </p:nvSpPr>
            <p:spPr bwMode="auto">
              <a:xfrm>
                <a:off x="2970" y="18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3" name="Rectangle 63"/>
              <p:cNvSpPr>
                <a:spLocks noChangeArrowheads="1"/>
              </p:cNvSpPr>
              <p:nvPr/>
            </p:nvSpPr>
            <p:spPr bwMode="auto">
              <a:xfrm>
                <a:off x="3231" y="18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4" name="Rectangle 64"/>
              <p:cNvSpPr>
                <a:spLocks noChangeArrowheads="1"/>
              </p:cNvSpPr>
              <p:nvPr/>
            </p:nvSpPr>
            <p:spPr bwMode="auto">
              <a:xfrm>
                <a:off x="3204" y="18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5" name="Rectangle 65"/>
              <p:cNvSpPr>
                <a:spLocks noChangeArrowheads="1"/>
              </p:cNvSpPr>
              <p:nvPr/>
            </p:nvSpPr>
            <p:spPr bwMode="auto">
              <a:xfrm>
                <a:off x="3573" y="18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6" name="Rectangle 66"/>
              <p:cNvSpPr>
                <a:spLocks noChangeArrowheads="1"/>
              </p:cNvSpPr>
              <p:nvPr/>
            </p:nvSpPr>
            <p:spPr bwMode="auto">
              <a:xfrm>
                <a:off x="3006" y="18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7" name="Rectangle 67"/>
              <p:cNvSpPr>
                <a:spLocks noChangeArrowheads="1"/>
              </p:cNvSpPr>
              <p:nvPr/>
            </p:nvSpPr>
            <p:spPr bwMode="auto">
              <a:xfrm>
                <a:off x="3375" y="18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8" name="Rectangle 68"/>
              <p:cNvSpPr>
                <a:spLocks noChangeArrowheads="1"/>
              </p:cNvSpPr>
              <p:nvPr/>
            </p:nvSpPr>
            <p:spPr bwMode="auto">
              <a:xfrm>
                <a:off x="3384" y="18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39" name="Rectangle 69"/>
              <p:cNvSpPr>
                <a:spLocks noChangeArrowheads="1"/>
              </p:cNvSpPr>
              <p:nvPr/>
            </p:nvSpPr>
            <p:spPr bwMode="auto">
              <a:xfrm>
                <a:off x="4095" y="18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0" name="Rectangle 70"/>
              <p:cNvSpPr>
                <a:spLocks noChangeArrowheads="1"/>
              </p:cNvSpPr>
              <p:nvPr/>
            </p:nvSpPr>
            <p:spPr bwMode="auto">
              <a:xfrm>
                <a:off x="2817" y="18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1" name="Rectangle 71"/>
              <p:cNvSpPr>
                <a:spLocks noChangeArrowheads="1"/>
              </p:cNvSpPr>
              <p:nvPr/>
            </p:nvSpPr>
            <p:spPr bwMode="auto">
              <a:xfrm>
                <a:off x="3195" y="18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2" name="Rectangle 72"/>
              <p:cNvSpPr>
                <a:spLocks noChangeArrowheads="1"/>
              </p:cNvSpPr>
              <p:nvPr/>
            </p:nvSpPr>
            <p:spPr bwMode="auto">
              <a:xfrm>
                <a:off x="3177" y="18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3" name="Rectangle 73"/>
              <p:cNvSpPr>
                <a:spLocks noChangeArrowheads="1"/>
              </p:cNvSpPr>
              <p:nvPr/>
            </p:nvSpPr>
            <p:spPr bwMode="auto">
              <a:xfrm>
                <a:off x="3717" y="183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4" name="Rectangle 74"/>
              <p:cNvSpPr>
                <a:spLocks noChangeArrowheads="1"/>
              </p:cNvSpPr>
              <p:nvPr/>
            </p:nvSpPr>
            <p:spPr bwMode="auto">
              <a:xfrm>
                <a:off x="3807" y="18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5" name="Rectangle 75"/>
              <p:cNvSpPr>
                <a:spLocks noChangeArrowheads="1"/>
              </p:cNvSpPr>
              <p:nvPr/>
            </p:nvSpPr>
            <p:spPr bwMode="auto">
              <a:xfrm>
                <a:off x="3708" y="181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6" name="Rectangle 76"/>
              <p:cNvSpPr>
                <a:spLocks noChangeArrowheads="1"/>
              </p:cNvSpPr>
              <p:nvPr/>
            </p:nvSpPr>
            <p:spPr bwMode="auto">
              <a:xfrm>
                <a:off x="3384" y="18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7" name="Rectangle 77"/>
              <p:cNvSpPr>
                <a:spLocks noChangeArrowheads="1"/>
              </p:cNvSpPr>
              <p:nvPr/>
            </p:nvSpPr>
            <p:spPr bwMode="auto">
              <a:xfrm>
                <a:off x="3861" y="180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8" name="Rectangle 78"/>
              <p:cNvSpPr>
                <a:spLocks noChangeArrowheads="1"/>
              </p:cNvSpPr>
              <p:nvPr/>
            </p:nvSpPr>
            <p:spPr bwMode="auto">
              <a:xfrm>
                <a:off x="3330" y="17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49" name="Rectangle 79"/>
              <p:cNvSpPr>
                <a:spLocks noChangeArrowheads="1"/>
              </p:cNvSpPr>
              <p:nvPr/>
            </p:nvSpPr>
            <p:spPr bwMode="auto">
              <a:xfrm>
                <a:off x="3294" y="179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0" name="Rectangle 80"/>
              <p:cNvSpPr>
                <a:spLocks noChangeArrowheads="1"/>
              </p:cNvSpPr>
              <p:nvPr/>
            </p:nvSpPr>
            <p:spPr bwMode="auto">
              <a:xfrm>
                <a:off x="3393" y="17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1" name="Rectangle 81"/>
              <p:cNvSpPr>
                <a:spLocks noChangeArrowheads="1"/>
              </p:cNvSpPr>
              <p:nvPr/>
            </p:nvSpPr>
            <p:spPr bwMode="auto">
              <a:xfrm>
                <a:off x="3420" y="17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2" name="Rectangle 82"/>
              <p:cNvSpPr>
                <a:spLocks noChangeArrowheads="1"/>
              </p:cNvSpPr>
              <p:nvPr/>
            </p:nvSpPr>
            <p:spPr bwMode="auto">
              <a:xfrm>
                <a:off x="3942" y="178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3" name="Rectangle 83"/>
              <p:cNvSpPr>
                <a:spLocks noChangeArrowheads="1"/>
              </p:cNvSpPr>
              <p:nvPr/>
            </p:nvSpPr>
            <p:spPr bwMode="auto">
              <a:xfrm>
                <a:off x="4247" y="17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4" name="Rectangle 84"/>
              <p:cNvSpPr>
                <a:spLocks noChangeArrowheads="1"/>
              </p:cNvSpPr>
              <p:nvPr/>
            </p:nvSpPr>
            <p:spPr bwMode="auto">
              <a:xfrm>
                <a:off x="3870" y="177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5" name="Rectangle 85"/>
              <p:cNvSpPr>
                <a:spLocks noChangeArrowheads="1"/>
              </p:cNvSpPr>
              <p:nvPr/>
            </p:nvSpPr>
            <p:spPr bwMode="auto">
              <a:xfrm>
                <a:off x="4220" y="176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6" name="Rectangle 86"/>
              <p:cNvSpPr>
                <a:spLocks noChangeArrowheads="1"/>
              </p:cNvSpPr>
              <p:nvPr/>
            </p:nvSpPr>
            <p:spPr bwMode="auto">
              <a:xfrm>
                <a:off x="3510" y="175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7" name="Rectangle 87"/>
              <p:cNvSpPr>
                <a:spLocks noChangeArrowheads="1"/>
              </p:cNvSpPr>
              <p:nvPr/>
            </p:nvSpPr>
            <p:spPr bwMode="auto">
              <a:xfrm>
                <a:off x="3510" y="1740"/>
                <a:ext cx="45" cy="50"/>
              </a:xfrm>
              <a:prstGeom prst="rect">
                <a:avLst/>
              </a:prstGeom>
              <a:solidFill>
                <a:srgbClr val="FFCC00"/>
              </a:solidFill>
              <a:ln w="14288">
                <a:solidFill>
                  <a:srgbClr val="FF6600"/>
                </a:solidFill>
                <a:miter lim="800000"/>
                <a:headEnd/>
                <a:tailEnd/>
              </a:ln>
            </p:spPr>
            <p:txBody>
              <a:bodyPr>
                <a:prstTxWarp prst="textNoShape">
                  <a:avLst/>
                </a:prstTxWarp>
              </a:bodyPr>
              <a:lstStyle/>
              <a:p>
                <a:pPr algn="ctr" eaLnBrk="0" hangingPunct="0"/>
                <a:endParaRPr lang="en-US" sz="1800"/>
              </a:p>
            </p:txBody>
          </p:sp>
          <p:sp>
            <p:nvSpPr>
              <p:cNvPr id="73158" name="Line 88"/>
              <p:cNvSpPr>
                <a:spLocks noChangeShapeType="1"/>
              </p:cNvSpPr>
              <p:nvPr/>
            </p:nvSpPr>
            <p:spPr bwMode="auto">
              <a:xfrm flipV="1">
                <a:off x="1918" y="3070"/>
                <a:ext cx="1"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59" name="Line 89"/>
              <p:cNvSpPr>
                <a:spLocks noChangeShapeType="1"/>
              </p:cNvSpPr>
              <p:nvPr/>
            </p:nvSpPr>
            <p:spPr bwMode="auto">
              <a:xfrm flipV="1">
                <a:off x="1918" y="3050"/>
                <a:ext cx="18"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0" name="Line 90"/>
              <p:cNvSpPr>
                <a:spLocks noChangeShapeType="1"/>
              </p:cNvSpPr>
              <p:nvPr/>
            </p:nvSpPr>
            <p:spPr bwMode="auto">
              <a:xfrm flipV="1">
                <a:off x="1936" y="3020"/>
                <a:ext cx="27" cy="3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1" name="Line 91"/>
              <p:cNvSpPr>
                <a:spLocks noChangeShapeType="1"/>
              </p:cNvSpPr>
              <p:nvPr/>
            </p:nvSpPr>
            <p:spPr bwMode="auto">
              <a:xfrm flipV="1">
                <a:off x="1963" y="300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2" name="Line 92"/>
              <p:cNvSpPr>
                <a:spLocks noChangeShapeType="1"/>
              </p:cNvSpPr>
              <p:nvPr/>
            </p:nvSpPr>
            <p:spPr bwMode="auto">
              <a:xfrm flipV="1">
                <a:off x="1990" y="298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3" name="Line 93"/>
              <p:cNvSpPr>
                <a:spLocks noChangeShapeType="1"/>
              </p:cNvSpPr>
              <p:nvPr/>
            </p:nvSpPr>
            <p:spPr bwMode="auto">
              <a:xfrm flipV="1">
                <a:off x="2017" y="2960"/>
                <a:ext cx="18"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4" name="Line 94"/>
              <p:cNvSpPr>
                <a:spLocks noChangeShapeType="1"/>
              </p:cNvSpPr>
              <p:nvPr/>
            </p:nvSpPr>
            <p:spPr bwMode="auto">
              <a:xfrm flipV="1">
                <a:off x="2035" y="2930"/>
                <a:ext cx="27" cy="3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5" name="Line 95"/>
              <p:cNvSpPr>
                <a:spLocks noChangeShapeType="1"/>
              </p:cNvSpPr>
              <p:nvPr/>
            </p:nvSpPr>
            <p:spPr bwMode="auto">
              <a:xfrm flipV="1">
                <a:off x="2062" y="291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6" name="Line 96"/>
              <p:cNvSpPr>
                <a:spLocks noChangeShapeType="1"/>
              </p:cNvSpPr>
              <p:nvPr/>
            </p:nvSpPr>
            <p:spPr bwMode="auto">
              <a:xfrm flipV="1">
                <a:off x="2089" y="289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7" name="Line 97"/>
              <p:cNvSpPr>
                <a:spLocks noChangeShapeType="1"/>
              </p:cNvSpPr>
              <p:nvPr/>
            </p:nvSpPr>
            <p:spPr bwMode="auto">
              <a:xfrm flipV="1">
                <a:off x="2116" y="287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8" name="Line 98"/>
              <p:cNvSpPr>
                <a:spLocks noChangeShapeType="1"/>
              </p:cNvSpPr>
              <p:nvPr/>
            </p:nvSpPr>
            <p:spPr bwMode="auto">
              <a:xfrm flipV="1">
                <a:off x="2143" y="2850"/>
                <a:ext cx="18"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69" name="Line 99"/>
              <p:cNvSpPr>
                <a:spLocks noChangeShapeType="1"/>
              </p:cNvSpPr>
              <p:nvPr/>
            </p:nvSpPr>
            <p:spPr bwMode="auto">
              <a:xfrm flipV="1">
                <a:off x="2161" y="283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0" name="Line 100"/>
              <p:cNvSpPr>
                <a:spLocks noChangeShapeType="1"/>
              </p:cNvSpPr>
              <p:nvPr/>
            </p:nvSpPr>
            <p:spPr bwMode="auto">
              <a:xfrm flipV="1">
                <a:off x="2188" y="281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1" name="Line 101"/>
              <p:cNvSpPr>
                <a:spLocks noChangeShapeType="1"/>
              </p:cNvSpPr>
              <p:nvPr/>
            </p:nvSpPr>
            <p:spPr bwMode="auto">
              <a:xfrm flipV="1">
                <a:off x="2215" y="279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2" name="Line 102"/>
              <p:cNvSpPr>
                <a:spLocks noChangeShapeType="1"/>
              </p:cNvSpPr>
              <p:nvPr/>
            </p:nvSpPr>
            <p:spPr bwMode="auto">
              <a:xfrm flipV="1">
                <a:off x="2242" y="278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3" name="Line 103"/>
              <p:cNvSpPr>
                <a:spLocks noChangeShapeType="1"/>
              </p:cNvSpPr>
              <p:nvPr/>
            </p:nvSpPr>
            <p:spPr bwMode="auto">
              <a:xfrm flipV="1">
                <a:off x="2260" y="276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4" name="Line 104"/>
              <p:cNvSpPr>
                <a:spLocks noChangeShapeType="1"/>
              </p:cNvSpPr>
              <p:nvPr/>
            </p:nvSpPr>
            <p:spPr bwMode="auto">
              <a:xfrm flipV="1">
                <a:off x="2287" y="274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5" name="Line 105"/>
              <p:cNvSpPr>
                <a:spLocks noChangeShapeType="1"/>
              </p:cNvSpPr>
              <p:nvPr/>
            </p:nvSpPr>
            <p:spPr bwMode="auto">
              <a:xfrm flipV="1">
                <a:off x="2314" y="272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6" name="Line 106"/>
              <p:cNvSpPr>
                <a:spLocks noChangeShapeType="1"/>
              </p:cNvSpPr>
              <p:nvPr/>
            </p:nvSpPr>
            <p:spPr bwMode="auto">
              <a:xfrm flipV="1">
                <a:off x="2341" y="271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7" name="Line 107"/>
              <p:cNvSpPr>
                <a:spLocks noChangeShapeType="1"/>
              </p:cNvSpPr>
              <p:nvPr/>
            </p:nvSpPr>
            <p:spPr bwMode="auto">
              <a:xfrm flipV="1">
                <a:off x="2359" y="269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8" name="Line 108"/>
              <p:cNvSpPr>
                <a:spLocks noChangeShapeType="1"/>
              </p:cNvSpPr>
              <p:nvPr/>
            </p:nvSpPr>
            <p:spPr bwMode="auto">
              <a:xfrm flipV="1">
                <a:off x="2386" y="267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79" name="Line 109"/>
              <p:cNvSpPr>
                <a:spLocks noChangeShapeType="1"/>
              </p:cNvSpPr>
              <p:nvPr/>
            </p:nvSpPr>
            <p:spPr bwMode="auto">
              <a:xfrm flipV="1">
                <a:off x="2413" y="266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0" name="Line 110"/>
              <p:cNvSpPr>
                <a:spLocks noChangeShapeType="1"/>
              </p:cNvSpPr>
              <p:nvPr/>
            </p:nvSpPr>
            <p:spPr bwMode="auto">
              <a:xfrm flipV="1">
                <a:off x="2440" y="2640"/>
                <a:ext cx="18"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1" name="Line 111"/>
              <p:cNvSpPr>
                <a:spLocks noChangeShapeType="1"/>
              </p:cNvSpPr>
              <p:nvPr/>
            </p:nvSpPr>
            <p:spPr bwMode="auto">
              <a:xfrm flipV="1">
                <a:off x="2458" y="262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2" name="Line 112"/>
              <p:cNvSpPr>
                <a:spLocks noChangeShapeType="1"/>
              </p:cNvSpPr>
              <p:nvPr/>
            </p:nvSpPr>
            <p:spPr bwMode="auto">
              <a:xfrm flipV="1">
                <a:off x="2485" y="261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3" name="Line 113"/>
              <p:cNvSpPr>
                <a:spLocks noChangeShapeType="1"/>
              </p:cNvSpPr>
              <p:nvPr/>
            </p:nvSpPr>
            <p:spPr bwMode="auto">
              <a:xfrm flipV="1">
                <a:off x="2512" y="259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4" name="Line 114"/>
              <p:cNvSpPr>
                <a:spLocks noChangeShapeType="1"/>
              </p:cNvSpPr>
              <p:nvPr/>
            </p:nvSpPr>
            <p:spPr bwMode="auto">
              <a:xfrm flipV="1">
                <a:off x="2539" y="258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5" name="Line 115"/>
              <p:cNvSpPr>
                <a:spLocks noChangeShapeType="1"/>
              </p:cNvSpPr>
              <p:nvPr/>
            </p:nvSpPr>
            <p:spPr bwMode="auto">
              <a:xfrm flipV="1">
                <a:off x="2566" y="2560"/>
                <a:ext cx="18"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6" name="Line 116"/>
              <p:cNvSpPr>
                <a:spLocks noChangeShapeType="1"/>
              </p:cNvSpPr>
              <p:nvPr/>
            </p:nvSpPr>
            <p:spPr bwMode="auto">
              <a:xfrm flipV="1">
                <a:off x="2584" y="255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7" name="Line 117"/>
              <p:cNvSpPr>
                <a:spLocks noChangeShapeType="1"/>
              </p:cNvSpPr>
              <p:nvPr/>
            </p:nvSpPr>
            <p:spPr bwMode="auto">
              <a:xfrm flipV="1">
                <a:off x="2611" y="254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8" name="Line 118"/>
              <p:cNvSpPr>
                <a:spLocks noChangeShapeType="1"/>
              </p:cNvSpPr>
              <p:nvPr/>
            </p:nvSpPr>
            <p:spPr bwMode="auto">
              <a:xfrm flipV="1">
                <a:off x="2638" y="252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89" name="Line 119"/>
              <p:cNvSpPr>
                <a:spLocks noChangeShapeType="1"/>
              </p:cNvSpPr>
              <p:nvPr/>
            </p:nvSpPr>
            <p:spPr bwMode="auto">
              <a:xfrm flipV="1">
                <a:off x="2665" y="251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0" name="Line 120"/>
              <p:cNvSpPr>
                <a:spLocks noChangeShapeType="1"/>
              </p:cNvSpPr>
              <p:nvPr/>
            </p:nvSpPr>
            <p:spPr bwMode="auto">
              <a:xfrm flipV="1">
                <a:off x="2683" y="249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1" name="Line 121"/>
              <p:cNvSpPr>
                <a:spLocks noChangeShapeType="1"/>
              </p:cNvSpPr>
              <p:nvPr/>
            </p:nvSpPr>
            <p:spPr bwMode="auto">
              <a:xfrm flipV="1">
                <a:off x="2710" y="248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2" name="Line 122"/>
              <p:cNvSpPr>
                <a:spLocks noChangeShapeType="1"/>
              </p:cNvSpPr>
              <p:nvPr/>
            </p:nvSpPr>
            <p:spPr bwMode="auto">
              <a:xfrm flipV="1">
                <a:off x="2737" y="2470"/>
                <a:ext cx="26"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3" name="Line 123"/>
              <p:cNvSpPr>
                <a:spLocks noChangeShapeType="1"/>
              </p:cNvSpPr>
              <p:nvPr/>
            </p:nvSpPr>
            <p:spPr bwMode="auto">
              <a:xfrm flipV="1">
                <a:off x="2763" y="2450"/>
                <a:ext cx="18"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4" name="Line 124"/>
              <p:cNvSpPr>
                <a:spLocks noChangeShapeType="1"/>
              </p:cNvSpPr>
              <p:nvPr/>
            </p:nvSpPr>
            <p:spPr bwMode="auto">
              <a:xfrm flipV="1">
                <a:off x="2781" y="244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5" name="Line 125"/>
              <p:cNvSpPr>
                <a:spLocks noChangeShapeType="1"/>
              </p:cNvSpPr>
              <p:nvPr/>
            </p:nvSpPr>
            <p:spPr bwMode="auto">
              <a:xfrm flipV="1">
                <a:off x="2808" y="243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6" name="Line 126"/>
              <p:cNvSpPr>
                <a:spLocks noChangeShapeType="1"/>
              </p:cNvSpPr>
              <p:nvPr/>
            </p:nvSpPr>
            <p:spPr bwMode="auto">
              <a:xfrm flipV="1">
                <a:off x="2835" y="242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7" name="Line 127"/>
              <p:cNvSpPr>
                <a:spLocks noChangeShapeType="1"/>
              </p:cNvSpPr>
              <p:nvPr/>
            </p:nvSpPr>
            <p:spPr bwMode="auto">
              <a:xfrm flipV="1">
                <a:off x="2862" y="240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8" name="Line 128"/>
              <p:cNvSpPr>
                <a:spLocks noChangeShapeType="1"/>
              </p:cNvSpPr>
              <p:nvPr/>
            </p:nvSpPr>
            <p:spPr bwMode="auto">
              <a:xfrm flipV="1">
                <a:off x="2889" y="239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199" name="Line 129"/>
              <p:cNvSpPr>
                <a:spLocks noChangeShapeType="1"/>
              </p:cNvSpPr>
              <p:nvPr/>
            </p:nvSpPr>
            <p:spPr bwMode="auto">
              <a:xfrm flipV="1">
                <a:off x="2907" y="238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0" name="Line 130"/>
              <p:cNvSpPr>
                <a:spLocks noChangeShapeType="1"/>
              </p:cNvSpPr>
              <p:nvPr/>
            </p:nvSpPr>
            <p:spPr bwMode="auto">
              <a:xfrm flipV="1">
                <a:off x="2934" y="237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1" name="Line 131"/>
              <p:cNvSpPr>
                <a:spLocks noChangeShapeType="1"/>
              </p:cNvSpPr>
              <p:nvPr/>
            </p:nvSpPr>
            <p:spPr bwMode="auto">
              <a:xfrm flipV="1">
                <a:off x="2961" y="236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2" name="Line 132"/>
              <p:cNvSpPr>
                <a:spLocks noChangeShapeType="1"/>
              </p:cNvSpPr>
              <p:nvPr/>
            </p:nvSpPr>
            <p:spPr bwMode="auto">
              <a:xfrm flipV="1">
                <a:off x="2988" y="2340"/>
                <a:ext cx="18"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3" name="Line 133"/>
              <p:cNvSpPr>
                <a:spLocks noChangeShapeType="1"/>
              </p:cNvSpPr>
              <p:nvPr/>
            </p:nvSpPr>
            <p:spPr bwMode="auto">
              <a:xfrm flipV="1">
                <a:off x="3006" y="233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4" name="Line 134"/>
              <p:cNvSpPr>
                <a:spLocks noChangeShapeType="1"/>
              </p:cNvSpPr>
              <p:nvPr/>
            </p:nvSpPr>
            <p:spPr bwMode="auto">
              <a:xfrm flipV="1">
                <a:off x="3033" y="232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5" name="Line 135"/>
              <p:cNvSpPr>
                <a:spLocks noChangeShapeType="1"/>
              </p:cNvSpPr>
              <p:nvPr/>
            </p:nvSpPr>
            <p:spPr bwMode="auto">
              <a:xfrm flipV="1">
                <a:off x="3060" y="231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6" name="Line 136"/>
              <p:cNvSpPr>
                <a:spLocks noChangeShapeType="1"/>
              </p:cNvSpPr>
              <p:nvPr/>
            </p:nvSpPr>
            <p:spPr bwMode="auto">
              <a:xfrm flipV="1">
                <a:off x="3087" y="230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7" name="Line 137"/>
              <p:cNvSpPr>
                <a:spLocks noChangeShapeType="1"/>
              </p:cNvSpPr>
              <p:nvPr/>
            </p:nvSpPr>
            <p:spPr bwMode="auto">
              <a:xfrm flipV="1">
                <a:off x="3105" y="229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8" name="Line 138"/>
              <p:cNvSpPr>
                <a:spLocks noChangeShapeType="1"/>
              </p:cNvSpPr>
              <p:nvPr/>
            </p:nvSpPr>
            <p:spPr bwMode="auto">
              <a:xfrm flipV="1">
                <a:off x="3132" y="228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09" name="Line 139"/>
              <p:cNvSpPr>
                <a:spLocks noChangeShapeType="1"/>
              </p:cNvSpPr>
              <p:nvPr/>
            </p:nvSpPr>
            <p:spPr bwMode="auto">
              <a:xfrm flipV="1">
                <a:off x="3159" y="227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0" name="Line 140"/>
              <p:cNvSpPr>
                <a:spLocks noChangeShapeType="1"/>
              </p:cNvSpPr>
              <p:nvPr/>
            </p:nvSpPr>
            <p:spPr bwMode="auto">
              <a:xfrm flipV="1">
                <a:off x="3186" y="226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1" name="Line 141"/>
              <p:cNvSpPr>
                <a:spLocks noChangeShapeType="1"/>
              </p:cNvSpPr>
              <p:nvPr/>
            </p:nvSpPr>
            <p:spPr bwMode="auto">
              <a:xfrm flipV="1">
                <a:off x="3204" y="2240"/>
                <a:ext cx="27" cy="2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2" name="Line 142"/>
              <p:cNvSpPr>
                <a:spLocks noChangeShapeType="1"/>
              </p:cNvSpPr>
              <p:nvPr/>
            </p:nvSpPr>
            <p:spPr bwMode="auto">
              <a:xfrm flipV="1">
                <a:off x="3231" y="223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3" name="Line 143"/>
              <p:cNvSpPr>
                <a:spLocks noChangeShapeType="1"/>
              </p:cNvSpPr>
              <p:nvPr/>
            </p:nvSpPr>
            <p:spPr bwMode="auto">
              <a:xfrm flipV="1">
                <a:off x="3258" y="222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4" name="Line 144"/>
              <p:cNvSpPr>
                <a:spLocks noChangeShapeType="1"/>
              </p:cNvSpPr>
              <p:nvPr/>
            </p:nvSpPr>
            <p:spPr bwMode="auto">
              <a:xfrm flipV="1">
                <a:off x="3285" y="221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5" name="Line 145"/>
              <p:cNvSpPr>
                <a:spLocks noChangeShapeType="1"/>
              </p:cNvSpPr>
              <p:nvPr/>
            </p:nvSpPr>
            <p:spPr bwMode="auto">
              <a:xfrm flipV="1">
                <a:off x="3312" y="220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6" name="Line 146"/>
              <p:cNvSpPr>
                <a:spLocks noChangeShapeType="1"/>
              </p:cNvSpPr>
              <p:nvPr/>
            </p:nvSpPr>
            <p:spPr bwMode="auto">
              <a:xfrm flipV="1">
                <a:off x="3330" y="219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7" name="Line 147"/>
              <p:cNvSpPr>
                <a:spLocks noChangeShapeType="1"/>
              </p:cNvSpPr>
              <p:nvPr/>
            </p:nvSpPr>
            <p:spPr bwMode="auto">
              <a:xfrm flipV="1">
                <a:off x="3357" y="218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8" name="Line 148"/>
              <p:cNvSpPr>
                <a:spLocks noChangeShapeType="1"/>
              </p:cNvSpPr>
              <p:nvPr/>
            </p:nvSpPr>
            <p:spPr bwMode="auto">
              <a:xfrm flipV="1">
                <a:off x="3384" y="217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19" name="Line 149"/>
              <p:cNvSpPr>
                <a:spLocks noChangeShapeType="1"/>
              </p:cNvSpPr>
              <p:nvPr/>
            </p:nvSpPr>
            <p:spPr bwMode="auto">
              <a:xfrm>
                <a:off x="3411" y="2170"/>
                <a:ext cx="18"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0" name="Line 150"/>
              <p:cNvSpPr>
                <a:spLocks noChangeShapeType="1"/>
              </p:cNvSpPr>
              <p:nvPr/>
            </p:nvSpPr>
            <p:spPr bwMode="auto">
              <a:xfrm flipV="1">
                <a:off x="3429" y="216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1" name="Line 151"/>
              <p:cNvSpPr>
                <a:spLocks noChangeShapeType="1"/>
              </p:cNvSpPr>
              <p:nvPr/>
            </p:nvSpPr>
            <p:spPr bwMode="auto">
              <a:xfrm flipV="1">
                <a:off x="3456" y="215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2" name="Line 152"/>
              <p:cNvSpPr>
                <a:spLocks noChangeShapeType="1"/>
              </p:cNvSpPr>
              <p:nvPr/>
            </p:nvSpPr>
            <p:spPr bwMode="auto">
              <a:xfrm flipV="1">
                <a:off x="3483" y="214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3" name="Line 153"/>
              <p:cNvSpPr>
                <a:spLocks noChangeShapeType="1"/>
              </p:cNvSpPr>
              <p:nvPr/>
            </p:nvSpPr>
            <p:spPr bwMode="auto">
              <a:xfrm flipV="1">
                <a:off x="3510" y="213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4" name="Line 154"/>
              <p:cNvSpPr>
                <a:spLocks noChangeShapeType="1"/>
              </p:cNvSpPr>
              <p:nvPr/>
            </p:nvSpPr>
            <p:spPr bwMode="auto">
              <a:xfrm flipV="1">
                <a:off x="3528" y="212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5" name="Line 155"/>
              <p:cNvSpPr>
                <a:spLocks noChangeShapeType="1"/>
              </p:cNvSpPr>
              <p:nvPr/>
            </p:nvSpPr>
            <p:spPr bwMode="auto">
              <a:xfrm flipV="1">
                <a:off x="3555" y="211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6" name="Line 156"/>
              <p:cNvSpPr>
                <a:spLocks noChangeShapeType="1"/>
              </p:cNvSpPr>
              <p:nvPr/>
            </p:nvSpPr>
            <p:spPr bwMode="auto">
              <a:xfrm flipV="1">
                <a:off x="3582" y="210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7" name="Line 157"/>
              <p:cNvSpPr>
                <a:spLocks noChangeShapeType="1"/>
              </p:cNvSpPr>
              <p:nvPr/>
            </p:nvSpPr>
            <p:spPr bwMode="auto">
              <a:xfrm flipV="1">
                <a:off x="3609" y="209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8" name="Line 158"/>
              <p:cNvSpPr>
                <a:spLocks noChangeShapeType="1"/>
              </p:cNvSpPr>
              <p:nvPr/>
            </p:nvSpPr>
            <p:spPr bwMode="auto">
              <a:xfrm flipV="1">
                <a:off x="3636" y="208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29" name="Line 159"/>
              <p:cNvSpPr>
                <a:spLocks noChangeShapeType="1"/>
              </p:cNvSpPr>
              <p:nvPr/>
            </p:nvSpPr>
            <p:spPr bwMode="auto">
              <a:xfrm flipV="1">
                <a:off x="3654" y="207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0" name="Line 160"/>
              <p:cNvSpPr>
                <a:spLocks noChangeShapeType="1"/>
              </p:cNvSpPr>
              <p:nvPr/>
            </p:nvSpPr>
            <p:spPr bwMode="auto">
              <a:xfrm>
                <a:off x="3681" y="2070"/>
                <a:ext cx="27"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1" name="Line 161"/>
              <p:cNvSpPr>
                <a:spLocks noChangeShapeType="1"/>
              </p:cNvSpPr>
              <p:nvPr/>
            </p:nvSpPr>
            <p:spPr bwMode="auto">
              <a:xfrm flipV="1">
                <a:off x="3708" y="206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2" name="Line 162"/>
              <p:cNvSpPr>
                <a:spLocks noChangeShapeType="1"/>
              </p:cNvSpPr>
              <p:nvPr/>
            </p:nvSpPr>
            <p:spPr bwMode="auto">
              <a:xfrm flipV="1">
                <a:off x="3735" y="2050"/>
                <a:ext cx="18"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3" name="Line 163"/>
              <p:cNvSpPr>
                <a:spLocks noChangeShapeType="1"/>
              </p:cNvSpPr>
              <p:nvPr/>
            </p:nvSpPr>
            <p:spPr bwMode="auto">
              <a:xfrm flipV="1">
                <a:off x="3753" y="204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4" name="Line 164"/>
              <p:cNvSpPr>
                <a:spLocks noChangeShapeType="1"/>
              </p:cNvSpPr>
              <p:nvPr/>
            </p:nvSpPr>
            <p:spPr bwMode="auto">
              <a:xfrm flipV="1">
                <a:off x="3780" y="203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5" name="Line 165"/>
              <p:cNvSpPr>
                <a:spLocks noChangeShapeType="1"/>
              </p:cNvSpPr>
              <p:nvPr/>
            </p:nvSpPr>
            <p:spPr bwMode="auto">
              <a:xfrm flipV="1">
                <a:off x="3807" y="202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6" name="Line 166"/>
              <p:cNvSpPr>
                <a:spLocks noChangeShapeType="1"/>
              </p:cNvSpPr>
              <p:nvPr/>
            </p:nvSpPr>
            <p:spPr bwMode="auto">
              <a:xfrm>
                <a:off x="3834" y="2020"/>
                <a:ext cx="18"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7" name="Line 167"/>
              <p:cNvSpPr>
                <a:spLocks noChangeShapeType="1"/>
              </p:cNvSpPr>
              <p:nvPr/>
            </p:nvSpPr>
            <p:spPr bwMode="auto">
              <a:xfrm flipV="1">
                <a:off x="3852" y="2010"/>
                <a:ext cx="27" cy="1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238" name="Line 168"/>
              <p:cNvSpPr>
                <a:spLocks noChangeShapeType="1"/>
              </p:cNvSpPr>
              <p:nvPr/>
            </p:nvSpPr>
            <p:spPr bwMode="auto">
              <a:xfrm flipV="1">
                <a:off x="3879" y="2000"/>
                <a:ext cx="27" cy="10"/>
              </a:xfrm>
              <a:prstGeom prst="line">
                <a:avLst/>
              </a:prstGeom>
              <a:noFill/>
              <a:ln w="28575">
                <a:solidFill>
                  <a:srgbClr val="FFFFFF"/>
                </a:solidFill>
                <a:round/>
                <a:headEnd/>
                <a:tailEnd/>
              </a:ln>
            </p:spPr>
            <p:txBody>
              <a:bodyPr>
                <a:prstTxWarp prst="textNoShape">
                  <a:avLst/>
                </a:prstTxWarp>
              </a:bodyPr>
              <a:lstStyle/>
              <a:p>
                <a:endParaRPr lang="en-US"/>
              </a:p>
            </p:txBody>
          </p:sp>
        </p:grpSp>
        <p:sp>
          <p:nvSpPr>
            <p:cNvPr id="72916" name="Line 169"/>
            <p:cNvSpPr>
              <a:spLocks noChangeShapeType="1"/>
            </p:cNvSpPr>
            <p:nvPr/>
          </p:nvSpPr>
          <p:spPr bwMode="auto">
            <a:xfrm flipV="1">
              <a:off x="4313" y="185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17" name="Line 170"/>
            <p:cNvSpPr>
              <a:spLocks noChangeShapeType="1"/>
            </p:cNvSpPr>
            <p:nvPr/>
          </p:nvSpPr>
          <p:spPr bwMode="auto">
            <a:xfrm flipV="1">
              <a:off x="4343" y="1844"/>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18" name="Line 171"/>
            <p:cNvSpPr>
              <a:spLocks noChangeShapeType="1"/>
            </p:cNvSpPr>
            <p:nvPr/>
          </p:nvSpPr>
          <p:spPr bwMode="auto">
            <a:xfrm>
              <a:off x="4363" y="1844"/>
              <a:ext cx="31"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19" name="Line 172"/>
            <p:cNvSpPr>
              <a:spLocks noChangeShapeType="1"/>
            </p:cNvSpPr>
            <p:nvPr/>
          </p:nvSpPr>
          <p:spPr bwMode="auto">
            <a:xfrm flipV="1">
              <a:off x="4394" y="1831"/>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0" name="Line 173"/>
            <p:cNvSpPr>
              <a:spLocks noChangeShapeType="1"/>
            </p:cNvSpPr>
            <p:nvPr/>
          </p:nvSpPr>
          <p:spPr bwMode="auto">
            <a:xfrm flipV="1">
              <a:off x="4424" y="181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1" name="Line 174"/>
            <p:cNvSpPr>
              <a:spLocks noChangeShapeType="1"/>
            </p:cNvSpPr>
            <p:nvPr/>
          </p:nvSpPr>
          <p:spPr bwMode="auto">
            <a:xfrm flipV="1">
              <a:off x="4454" y="1805"/>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2" name="Line 175"/>
            <p:cNvSpPr>
              <a:spLocks noChangeShapeType="1"/>
            </p:cNvSpPr>
            <p:nvPr/>
          </p:nvSpPr>
          <p:spPr bwMode="auto">
            <a:xfrm flipV="1">
              <a:off x="4484" y="1791"/>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3" name="Line 176"/>
            <p:cNvSpPr>
              <a:spLocks noChangeShapeType="1"/>
            </p:cNvSpPr>
            <p:nvPr/>
          </p:nvSpPr>
          <p:spPr bwMode="auto">
            <a:xfrm>
              <a:off x="4504" y="1791"/>
              <a:ext cx="31"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4" name="Line 177"/>
            <p:cNvSpPr>
              <a:spLocks noChangeShapeType="1"/>
            </p:cNvSpPr>
            <p:nvPr/>
          </p:nvSpPr>
          <p:spPr bwMode="auto">
            <a:xfrm flipV="1">
              <a:off x="4535" y="177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5" name="Line 178"/>
            <p:cNvSpPr>
              <a:spLocks noChangeShapeType="1"/>
            </p:cNvSpPr>
            <p:nvPr/>
          </p:nvSpPr>
          <p:spPr bwMode="auto">
            <a:xfrm flipV="1">
              <a:off x="4565" y="1765"/>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6" name="Line 179"/>
            <p:cNvSpPr>
              <a:spLocks noChangeShapeType="1"/>
            </p:cNvSpPr>
            <p:nvPr/>
          </p:nvSpPr>
          <p:spPr bwMode="auto">
            <a:xfrm flipV="1">
              <a:off x="4595" y="1752"/>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7" name="Line 180"/>
            <p:cNvSpPr>
              <a:spLocks noChangeShapeType="1"/>
            </p:cNvSpPr>
            <p:nvPr/>
          </p:nvSpPr>
          <p:spPr bwMode="auto">
            <a:xfrm>
              <a:off x="4615" y="1752"/>
              <a:ext cx="29"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8" name="Line 181"/>
            <p:cNvSpPr>
              <a:spLocks noChangeShapeType="1"/>
            </p:cNvSpPr>
            <p:nvPr/>
          </p:nvSpPr>
          <p:spPr bwMode="auto">
            <a:xfrm flipV="1">
              <a:off x="4644" y="1739"/>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29" name="Line 182"/>
            <p:cNvSpPr>
              <a:spLocks noChangeShapeType="1"/>
            </p:cNvSpPr>
            <p:nvPr/>
          </p:nvSpPr>
          <p:spPr bwMode="auto">
            <a:xfrm flipV="1">
              <a:off x="4674" y="1725"/>
              <a:ext cx="31"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0" name="Line 183"/>
            <p:cNvSpPr>
              <a:spLocks noChangeShapeType="1"/>
            </p:cNvSpPr>
            <p:nvPr/>
          </p:nvSpPr>
          <p:spPr bwMode="auto">
            <a:xfrm>
              <a:off x="4705" y="1725"/>
              <a:ext cx="20"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1" name="Line 184"/>
            <p:cNvSpPr>
              <a:spLocks noChangeShapeType="1"/>
            </p:cNvSpPr>
            <p:nvPr/>
          </p:nvSpPr>
          <p:spPr bwMode="auto">
            <a:xfrm flipV="1">
              <a:off x="4725" y="1712"/>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2" name="Line 185"/>
            <p:cNvSpPr>
              <a:spLocks noChangeShapeType="1"/>
            </p:cNvSpPr>
            <p:nvPr/>
          </p:nvSpPr>
          <p:spPr bwMode="auto">
            <a:xfrm flipV="1">
              <a:off x="4755" y="1699"/>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3" name="Line 186"/>
            <p:cNvSpPr>
              <a:spLocks noChangeShapeType="1"/>
            </p:cNvSpPr>
            <p:nvPr/>
          </p:nvSpPr>
          <p:spPr bwMode="auto">
            <a:xfrm flipV="1">
              <a:off x="4785" y="1686"/>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4" name="Line 187"/>
            <p:cNvSpPr>
              <a:spLocks noChangeShapeType="1"/>
            </p:cNvSpPr>
            <p:nvPr/>
          </p:nvSpPr>
          <p:spPr bwMode="auto">
            <a:xfrm>
              <a:off x="4815" y="1686"/>
              <a:ext cx="20"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5" name="Line 188"/>
            <p:cNvSpPr>
              <a:spLocks noChangeShapeType="1"/>
            </p:cNvSpPr>
            <p:nvPr/>
          </p:nvSpPr>
          <p:spPr bwMode="auto">
            <a:xfrm flipV="1">
              <a:off x="4835" y="1672"/>
              <a:ext cx="31"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6" name="Line 189"/>
            <p:cNvSpPr>
              <a:spLocks noChangeShapeType="1"/>
            </p:cNvSpPr>
            <p:nvPr/>
          </p:nvSpPr>
          <p:spPr bwMode="auto">
            <a:xfrm flipV="1">
              <a:off x="4866" y="1659"/>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7" name="Line 190"/>
            <p:cNvSpPr>
              <a:spLocks noChangeShapeType="1"/>
            </p:cNvSpPr>
            <p:nvPr/>
          </p:nvSpPr>
          <p:spPr bwMode="auto">
            <a:xfrm flipV="1">
              <a:off x="2060" y="2810"/>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8" name="Line 191"/>
            <p:cNvSpPr>
              <a:spLocks noChangeShapeType="1"/>
            </p:cNvSpPr>
            <p:nvPr/>
          </p:nvSpPr>
          <p:spPr bwMode="auto">
            <a:xfrm flipV="1">
              <a:off x="2090" y="2770"/>
              <a:ext cx="20" cy="40"/>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39" name="Line 192"/>
            <p:cNvSpPr>
              <a:spLocks noChangeShapeType="1"/>
            </p:cNvSpPr>
            <p:nvPr/>
          </p:nvSpPr>
          <p:spPr bwMode="auto">
            <a:xfrm flipV="1">
              <a:off x="2110" y="2744"/>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0" name="Line 193"/>
            <p:cNvSpPr>
              <a:spLocks noChangeShapeType="1"/>
            </p:cNvSpPr>
            <p:nvPr/>
          </p:nvSpPr>
          <p:spPr bwMode="auto">
            <a:xfrm flipV="1">
              <a:off x="2140" y="2717"/>
              <a:ext cx="30"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1" name="Line 194"/>
            <p:cNvSpPr>
              <a:spLocks noChangeShapeType="1"/>
            </p:cNvSpPr>
            <p:nvPr/>
          </p:nvSpPr>
          <p:spPr bwMode="auto">
            <a:xfrm flipV="1">
              <a:off x="2170" y="2691"/>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2" name="Line 195"/>
            <p:cNvSpPr>
              <a:spLocks noChangeShapeType="1"/>
            </p:cNvSpPr>
            <p:nvPr/>
          </p:nvSpPr>
          <p:spPr bwMode="auto">
            <a:xfrm flipV="1">
              <a:off x="2200" y="2664"/>
              <a:ext cx="21"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3" name="Line 196"/>
            <p:cNvSpPr>
              <a:spLocks noChangeShapeType="1"/>
            </p:cNvSpPr>
            <p:nvPr/>
          </p:nvSpPr>
          <p:spPr bwMode="auto">
            <a:xfrm flipV="1">
              <a:off x="2221" y="2638"/>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4" name="Line 197"/>
            <p:cNvSpPr>
              <a:spLocks noChangeShapeType="1"/>
            </p:cNvSpPr>
            <p:nvPr/>
          </p:nvSpPr>
          <p:spPr bwMode="auto">
            <a:xfrm flipV="1">
              <a:off x="2251" y="2611"/>
              <a:ext cx="30"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5" name="Line 198"/>
            <p:cNvSpPr>
              <a:spLocks noChangeShapeType="1"/>
            </p:cNvSpPr>
            <p:nvPr/>
          </p:nvSpPr>
          <p:spPr bwMode="auto">
            <a:xfrm flipV="1">
              <a:off x="2281" y="2585"/>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6" name="Line 199"/>
            <p:cNvSpPr>
              <a:spLocks noChangeShapeType="1"/>
            </p:cNvSpPr>
            <p:nvPr/>
          </p:nvSpPr>
          <p:spPr bwMode="auto">
            <a:xfrm flipV="1">
              <a:off x="2311" y="2572"/>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7" name="Line 200"/>
            <p:cNvSpPr>
              <a:spLocks noChangeShapeType="1"/>
            </p:cNvSpPr>
            <p:nvPr/>
          </p:nvSpPr>
          <p:spPr bwMode="auto">
            <a:xfrm flipV="1">
              <a:off x="2341" y="2545"/>
              <a:ext cx="21"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8" name="Line 201"/>
            <p:cNvSpPr>
              <a:spLocks noChangeShapeType="1"/>
            </p:cNvSpPr>
            <p:nvPr/>
          </p:nvSpPr>
          <p:spPr bwMode="auto">
            <a:xfrm flipV="1">
              <a:off x="2362" y="2519"/>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49" name="Line 202"/>
            <p:cNvSpPr>
              <a:spLocks noChangeShapeType="1"/>
            </p:cNvSpPr>
            <p:nvPr/>
          </p:nvSpPr>
          <p:spPr bwMode="auto">
            <a:xfrm flipV="1">
              <a:off x="2392" y="2492"/>
              <a:ext cx="30"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0" name="Line 203"/>
            <p:cNvSpPr>
              <a:spLocks noChangeShapeType="1"/>
            </p:cNvSpPr>
            <p:nvPr/>
          </p:nvSpPr>
          <p:spPr bwMode="auto">
            <a:xfrm flipV="1">
              <a:off x="2422" y="2479"/>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1" name="Line 204"/>
            <p:cNvSpPr>
              <a:spLocks noChangeShapeType="1"/>
            </p:cNvSpPr>
            <p:nvPr/>
          </p:nvSpPr>
          <p:spPr bwMode="auto">
            <a:xfrm flipV="1">
              <a:off x="2452" y="2453"/>
              <a:ext cx="2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2" name="Line 205"/>
            <p:cNvSpPr>
              <a:spLocks noChangeShapeType="1"/>
            </p:cNvSpPr>
            <p:nvPr/>
          </p:nvSpPr>
          <p:spPr bwMode="auto">
            <a:xfrm flipV="1">
              <a:off x="2472" y="2426"/>
              <a:ext cx="30"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3" name="Line 206"/>
            <p:cNvSpPr>
              <a:spLocks noChangeShapeType="1"/>
            </p:cNvSpPr>
            <p:nvPr/>
          </p:nvSpPr>
          <p:spPr bwMode="auto">
            <a:xfrm flipV="1">
              <a:off x="2502" y="2413"/>
              <a:ext cx="3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4" name="Line 207"/>
            <p:cNvSpPr>
              <a:spLocks noChangeShapeType="1"/>
            </p:cNvSpPr>
            <p:nvPr/>
          </p:nvSpPr>
          <p:spPr bwMode="auto">
            <a:xfrm flipV="1">
              <a:off x="2533" y="2387"/>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5" name="Line 208"/>
            <p:cNvSpPr>
              <a:spLocks noChangeShapeType="1"/>
            </p:cNvSpPr>
            <p:nvPr/>
          </p:nvSpPr>
          <p:spPr bwMode="auto">
            <a:xfrm flipV="1">
              <a:off x="2563" y="2373"/>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6" name="Line 209"/>
            <p:cNvSpPr>
              <a:spLocks noChangeShapeType="1"/>
            </p:cNvSpPr>
            <p:nvPr/>
          </p:nvSpPr>
          <p:spPr bwMode="auto">
            <a:xfrm flipV="1">
              <a:off x="2583" y="2347"/>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7" name="Line 210"/>
            <p:cNvSpPr>
              <a:spLocks noChangeShapeType="1"/>
            </p:cNvSpPr>
            <p:nvPr/>
          </p:nvSpPr>
          <p:spPr bwMode="auto">
            <a:xfrm flipV="1">
              <a:off x="2613" y="2334"/>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8" name="Line 211"/>
            <p:cNvSpPr>
              <a:spLocks noChangeShapeType="1"/>
            </p:cNvSpPr>
            <p:nvPr/>
          </p:nvSpPr>
          <p:spPr bwMode="auto">
            <a:xfrm flipV="1">
              <a:off x="2643" y="2307"/>
              <a:ext cx="31"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59" name="Line 212"/>
            <p:cNvSpPr>
              <a:spLocks noChangeShapeType="1"/>
            </p:cNvSpPr>
            <p:nvPr/>
          </p:nvSpPr>
          <p:spPr bwMode="auto">
            <a:xfrm flipV="1">
              <a:off x="2674" y="2294"/>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0" name="Line 213"/>
            <p:cNvSpPr>
              <a:spLocks noChangeShapeType="1"/>
            </p:cNvSpPr>
            <p:nvPr/>
          </p:nvSpPr>
          <p:spPr bwMode="auto">
            <a:xfrm flipV="1">
              <a:off x="2694" y="2281"/>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1" name="Line 214"/>
            <p:cNvSpPr>
              <a:spLocks noChangeShapeType="1"/>
            </p:cNvSpPr>
            <p:nvPr/>
          </p:nvSpPr>
          <p:spPr bwMode="auto">
            <a:xfrm flipV="1">
              <a:off x="2724" y="2254"/>
              <a:ext cx="30"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2" name="Line 215"/>
            <p:cNvSpPr>
              <a:spLocks noChangeShapeType="1"/>
            </p:cNvSpPr>
            <p:nvPr/>
          </p:nvSpPr>
          <p:spPr bwMode="auto">
            <a:xfrm flipV="1">
              <a:off x="2754" y="2241"/>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3" name="Line 216"/>
            <p:cNvSpPr>
              <a:spLocks noChangeShapeType="1"/>
            </p:cNvSpPr>
            <p:nvPr/>
          </p:nvSpPr>
          <p:spPr bwMode="auto">
            <a:xfrm flipV="1">
              <a:off x="2784" y="222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4" name="Line 217"/>
            <p:cNvSpPr>
              <a:spLocks noChangeShapeType="1"/>
            </p:cNvSpPr>
            <p:nvPr/>
          </p:nvSpPr>
          <p:spPr bwMode="auto">
            <a:xfrm flipV="1">
              <a:off x="2814" y="2201"/>
              <a:ext cx="21"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5" name="Line 218"/>
            <p:cNvSpPr>
              <a:spLocks noChangeShapeType="1"/>
            </p:cNvSpPr>
            <p:nvPr/>
          </p:nvSpPr>
          <p:spPr bwMode="auto">
            <a:xfrm flipV="1">
              <a:off x="2835" y="218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6" name="Line 219"/>
            <p:cNvSpPr>
              <a:spLocks noChangeShapeType="1"/>
            </p:cNvSpPr>
            <p:nvPr/>
          </p:nvSpPr>
          <p:spPr bwMode="auto">
            <a:xfrm flipV="1">
              <a:off x="2865" y="2175"/>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7" name="Line 220"/>
            <p:cNvSpPr>
              <a:spLocks noChangeShapeType="1"/>
            </p:cNvSpPr>
            <p:nvPr/>
          </p:nvSpPr>
          <p:spPr bwMode="auto">
            <a:xfrm flipV="1">
              <a:off x="2895" y="2149"/>
              <a:ext cx="30" cy="26"/>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8" name="Line 221"/>
            <p:cNvSpPr>
              <a:spLocks noChangeShapeType="1"/>
            </p:cNvSpPr>
            <p:nvPr/>
          </p:nvSpPr>
          <p:spPr bwMode="auto">
            <a:xfrm flipV="1">
              <a:off x="2925" y="2135"/>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69" name="Line 222"/>
            <p:cNvSpPr>
              <a:spLocks noChangeShapeType="1"/>
            </p:cNvSpPr>
            <p:nvPr/>
          </p:nvSpPr>
          <p:spPr bwMode="auto">
            <a:xfrm flipV="1">
              <a:off x="2945" y="2122"/>
              <a:ext cx="3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0" name="Line 223"/>
            <p:cNvSpPr>
              <a:spLocks noChangeShapeType="1"/>
            </p:cNvSpPr>
            <p:nvPr/>
          </p:nvSpPr>
          <p:spPr bwMode="auto">
            <a:xfrm flipV="1">
              <a:off x="2976" y="2109"/>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1" name="Line 224"/>
            <p:cNvSpPr>
              <a:spLocks noChangeShapeType="1"/>
            </p:cNvSpPr>
            <p:nvPr/>
          </p:nvSpPr>
          <p:spPr bwMode="auto">
            <a:xfrm flipV="1">
              <a:off x="3006" y="2096"/>
              <a:ext cx="29"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2" name="Line 225"/>
            <p:cNvSpPr>
              <a:spLocks noChangeShapeType="1"/>
            </p:cNvSpPr>
            <p:nvPr/>
          </p:nvSpPr>
          <p:spPr bwMode="auto">
            <a:xfrm flipV="1">
              <a:off x="3035" y="2069"/>
              <a:ext cx="20" cy="27"/>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3" name="Line 226"/>
            <p:cNvSpPr>
              <a:spLocks noChangeShapeType="1"/>
            </p:cNvSpPr>
            <p:nvPr/>
          </p:nvSpPr>
          <p:spPr bwMode="auto">
            <a:xfrm flipV="1">
              <a:off x="3055" y="2056"/>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4" name="Line 227"/>
            <p:cNvSpPr>
              <a:spLocks noChangeShapeType="1"/>
            </p:cNvSpPr>
            <p:nvPr/>
          </p:nvSpPr>
          <p:spPr bwMode="auto">
            <a:xfrm flipV="1">
              <a:off x="3085" y="2043"/>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5" name="Line 228"/>
            <p:cNvSpPr>
              <a:spLocks noChangeShapeType="1"/>
            </p:cNvSpPr>
            <p:nvPr/>
          </p:nvSpPr>
          <p:spPr bwMode="auto">
            <a:xfrm flipV="1">
              <a:off x="3115" y="2029"/>
              <a:ext cx="31"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6" name="Line 229"/>
            <p:cNvSpPr>
              <a:spLocks noChangeShapeType="1"/>
            </p:cNvSpPr>
            <p:nvPr/>
          </p:nvSpPr>
          <p:spPr bwMode="auto">
            <a:xfrm flipV="1">
              <a:off x="3146" y="2016"/>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7" name="Line 230"/>
            <p:cNvSpPr>
              <a:spLocks noChangeShapeType="1"/>
            </p:cNvSpPr>
            <p:nvPr/>
          </p:nvSpPr>
          <p:spPr bwMode="auto">
            <a:xfrm flipV="1">
              <a:off x="3176" y="2003"/>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8" name="Line 231"/>
            <p:cNvSpPr>
              <a:spLocks noChangeShapeType="1"/>
            </p:cNvSpPr>
            <p:nvPr/>
          </p:nvSpPr>
          <p:spPr bwMode="auto">
            <a:xfrm flipV="1">
              <a:off x="3196" y="1990"/>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79" name="Line 232"/>
            <p:cNvSpPr>
              <a:spLocks noChangeShapeType="1"/>
            </p:cNvSpPr>
            <p:nvPr/>
          </p:nvSpPr>
          <p:spPr bwMode="auto">
            <a:xfrm flipV="1">
              <a:off x="3226" y="1977"/>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0" name="Line 233"/>
            <p:cNvSpPr>
              <a:spLocks noChangeShapeType="1"/>
            </p:cNvSpPr>
            <p:nvPr/>
          </p:nvSpPr>
          <p:spPr bwMode="auto">
            <a:xfrm flipV="1">
              <a:off x="3256" y="1963"/>
              <a:ext cx="3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1" name="Line 234"/>
            <p:cNvSpPr>
              <a:spLocks noChangeShapeType="1"/>
            </p:cNvSpPr>
            <p:nvPr/>
          </p:nvSpPr>
          <p:spPr bwMode="auto">
            <a:xfrm flipV="1">
              <a:off x="3286" y="1950"/>
              <a:ext cx="2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2" name="Line 235"/>
            <p:cNvSpPr>
              <a:spLocks noChangeShapeType="1"/>
            </p:cNvSpPr>
            <p:nvPr/>
          </p:nvSpPr>
          <p:spPr bwMode="auto">
            <a:xfrm flipV="1">
              <a:off x="3307" y="1937"/>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3" name="Line 236"/>
            <p:cNvSpPr>
              <a:spLocks noChangeShapeType="1"/>
            </p:cNvSpPr>
            <p:nvPr/>
          </p:nvSpPr>
          <p:spPr bwMode="auto">
            <a:xfrm flipV="1">
              <a:off x="3337" y="1924"/>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4" name="Line 237"/>
            <p:cNvSpPr>
              <a:spLocks noChangeShapeType="1"/>
            </p:cNvSpPr>
            <p:nvPr/>
          </p:nvSpPr>
          <p:spPr bwMode="auto">
            <a:xfrm flipV="1">
              <a:off x="3367" y="1910"/>
              <a:ext cx="3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5" name="Line 238"/>
            <p:cNvSpPr>
              <a:spLocks noChangeShapeType="1"/>
            </p:cNvSpPr>
            <p:nvPr/>
          </p:nvSpPr>
          <p:spPr bwMode="auto">
            <a:xfrm flipV="1">
              <a:off x="3397" y="1897"/>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6" name="Line 239"/>
            <p:cNvSpPr>
              <a:spLocks noChangeShapeType="1"/>
            </p:cNvSpPr>
            <p:nvPr/>
          </p:nvSpPr>
          <p:spPr bwMode="auto">
            <a:xfrm flipV="1">
              <a:off x="3417" y="1884"/>
              <a:ext cx="3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7" name="Line 240"/>
            <p:cNvSpPr>
              <a:spLocks noChangeShapeType="1"/>
            </p:cNvSpPr>
            <p:nvPr/>
          </p:nvSpPr>
          <p:spPr bwMode="auto">
            <a:xfrm flipV="1">
              <a:off x="3448" y="1871"/>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8" name="Line 241"/>
            <p:cNvSpPr>
              <a:spLocks noChangeShapeType="1"/>
            </p:cNvSpPr>
            <p:nvPr/>
          </p:nvSpPr>
          <p:spPr bwMode="auto">
            <a:xfrm flipV="1">
              <a:off x="3478" y="185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89" name="Line 242"/>
            <p:cNvSpPr>
              <a:spLocks noChangeShapeType="1"/>
            </p:cNvSpPr>
            <p:nvPr/>
          </p:nvSpPr>
          <p:spPr bwMode="auto">
            <a:xfrm flipV="1">
              <a:off x="3508" y="1844"/>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0" name="Line 243"/>
            <p:cNvSpPr>
              <a:spLocks noChangeShapeType="1"/>
            </p:cNvSpPr>
            <p:nvPr/>
          </p:nvSpPr>
          <p:spPr bwMode="auto">
            <a:xfrm flipV="1">
              <a:off x="3528" y="1831"/>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1" name="Line 244"/>
            <p:cNvSpPr>
              <a:spLocks noChangeShapeType="1"/>
            </p:cNvSpPr>
            <p:nvPr/>
          </p:nvSpPr>
          <p:spPr bwMode="auto">
            <a:xfrm flipV="1">
              <a:off x="3558" y="181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2" name="Line 245"/>
            <p:cNvSpPr>
              <a:spLocks noChangeShapeType="1"/>
            </p:cNvSpPr>
            <p:nvPr/>
          </p:nvSpPr>
          <p:spPr bwMode="auto">
            <a:xfrm flipV="1">
              <a:off x="3588" y="1805"/>
              <a:ext cx="3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3" name="Line 246"/>
            <p:cNvSpPr>
              <a:spLocks noChangeShapeType="1"/>
            </p:cNvSpPr>
            <p:nvPr/>
          </p:nvSpPr>
          <p:spPr bwMode="auto">
            <a:xfrm flipV="1">
              <a:off x="3619" y="1791"/>
              <a:ext cx="3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4" name="Line 247"/>
            <p:cNvSpPr>
              <a:spLocks noChangeShapeType="1"/>
            </p:cNvSpPr>
            <p:nvPr/>
          </p:nvSpPr>
          <p:spPr bwMode="auto">
            <a:xfrm flipV="1">
              <a:off x="3649" y="1778"/>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5" name="Line 248"/>
            <p:cNvSpPr>
              <a:spLocks noChangeShapeType="1"/>
            </p:cNvSpPr>
            <p:nvPr/>
          </p:nvSpPr>
          <p:spPr bwMode="auto">
            <a:xfrm flipV="1">
              <a:off x="3669" y="1765"/>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6" name="Line 249"/>
            <p:cNvSpPr>
              <a:spLocks noChangeShapeType="1"/>
            </p:cNvSpPr>
            <p:nvPr/>
          </p:nvSpPr>
          <p:spPr bwMode="auto">
            <a:xfrm flipV="1">
              <a:off x="3699" y="1752"/>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7" name="Line 250"/>
            <p:cNvSpPr>
              <a:spLocks noChangeShapeType="1"/>
            </p:cNvSpPr>
            <p:nvPr/>
          </p:nvSpPr>
          <p:spPr bwMode="auto">
            <a:xfrm>
              <a:off x="3729" y="1752"/>
              <a:ext cx="31"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8" name="Line 251"/>
            <p:cNvSpPr>
              <a:spLocks noChangeShapeType="1"/>
            </p:cNvSpPr>
            <p:nvPr/>
          </p:nvSpPr>
          <p:spPr bwMode="auto">
            <a:xfrm flipV="1">
              <a:off x="3760" y="1739"/>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2999" name="Line 252"/>
            <p:cNvSpPr>
              <a:spLocks noChangeShapeType="1"/>
            </p:cNvSpPr>
            <p:nvPr/>
          </p:nvSpPr>
          <p:spPr bwMode="auto">
            <a:xfrm flipV="1">
              <a:off x="3780" y="1725"/>
              <a:ext cx="3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0" name="Line 253"/>
            <p:cNvSpPr>
              <a:spLocks noChangeShapeType="1"/>
            </p:cNvSpPr>
            <p:nvPr/>
          </p:nvSpPr>
          <p:spPr bwMode="auto">
            <a:xfrm flipV="1">
              <a:off x="3810" y="1712"/>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1" name="Line 254"/>
            <p:cNvSpPr>
              <a:spLocks noChangeShapeType="1"/>
            </p:cNvSpPr>
            <p:nvPr/>
          </p:nvSpPr>
          <p:spPr bwMode="auto">
            <a:xfrm flipV="1">
              <a:off x="3840" y="1699"/>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2" name="Line 255"/>
            <p:cNvSpPr>
              <a:spLocks noChangeShapeType="1"/>
            </p:cNvSpPr>
            <p:nvPr/>
          </p:nvSpPr>
          <p:spPr bwMode="auto">
            <a:xfrm flipV="1">
              <a:off x="3870" y="1686"/>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3" name="Line 256"/>
            <p:cNvSpPr>
              <a:spLocks noChangeShapeType="1"/>
            </p:cNvSpPr>
            <p:nvPr/>
          </p:nvSpPr>
          <p:spPr bwMode="auto">
            <a:xfrm flipV="1">
              <a:off x="3890" y="1672"/>
              <a:ext cx="31"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4" name="Line 257"/>
            <p:cNvSpPr>
              <a:spLocks noChangeShapeType="1"/>
            </p:cNvSpPr>
            <p:nvPr/>
          </p:nvSpPr>
          <p:spPr bwMode="auto">
            <a:xfrm>
              <a:off x="3921" y="1672"/>
              <a:ext cx="30"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5" name="Line 258"/>
            <p:cNvSpPr>
              <a:spLocks noChangeShapeType="1"/>
            </p:cNvSpPr>
            <p:nvPr/>
          </p:nvSpPr>
          <p:spPr bwMode="auto">
            <a:xfrm flipV="1">
              <a:off x="3951" y="1659"/>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6" name="Line 259"/>
            <p:cNvSpPr>
              <a:spLocks noChangeShapeType="1"/>
            </p:cNvSpPr>
            <p:nvPr/>
          </p:nvSpPr>
          <p:spPr bwMode="auto">
            <a:xfrm flipV="1">
              <a:off x="3981" y="1646"/>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7" name="Line 260"/>
            <p:cNvSpPr>
              <a:spLocks noChangeShapeType="1"/>
            </p:cNvSpPr>
            <p:nvPr/>
          </p:nvSpPr>
          <p:spPr bwMode="auto">
            <a:xfrm flipV="1">
              <a:off x="4011" y="1633"/>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8" name="Line 261"/>
            <p:cNvSpPr>
              <a:spLocks noChangeShapeType="1"/>
            </p:cNvSpPr>
            <p:nvPr/>
          </p:nvSpPr>
          <p:spPr bwMode="auto">
            <a:xfrm>
              <a:off x="4031" y="1633"/>
              <a:ext cx="31"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09" name="Line 262"/>
            <p:cNvSpPr>
              <a:spLocks noChangeShapeType="1"/>
            </p:cNvSpPr>
            <p:nvPr/>
          </p:nvSpPr>
          <p:spPr bwMode="auto">
            <a:xfrm flipV="1">
              <a:off x="4062" y="1620"/>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0" name="Line 263"/>
            <p:cNvSpPr>
              <a:spLocks noChangeShapeType="1"/>
            </p:cNvSpPr>
            <p:nvPr/>
          </p:nvSpPr>
          <p:spPr bwMode="auto">
            <a:xfrm flipV="1">
              <a:off x="4092" y="1606"/>
              <a:ext cx="3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1" name="Line 264"/>
            <p:cNvSpPr>
              <a:spLocks noChangeShapeType="1"/>
            </p:cNvSpPr>
            <p:nvPr/>
          </p:nvSpPr>
          <p:spPr bwMode="auto">
            <a:xfrm flipV="1">
              <a:off x="4122" y="1593"/>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2" name="Line 265"/>
            <p:cNvSpPr>
              <a:spLocks noChangeShapeType="1"/>
            </p:cNvSpPr>
            <p:nvPr/>
          </p:nvSpPr>
          <p:spPr bwMode="auto">
            <a:xfrm flipV="1">
              <a:off x="4142" y="1580"/>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3" name="Line 266"/>
            <p:cNvSpPr>
              <a:spLocks noChangeShapeType="1"/>
            </p:cNvSpPr>
            <p:nvPr/>
          </p:nvSpPr>
          <p:spPr bwMode="auto">
            <a:xfrm>
              <a:off x="4172" y="1580"/>
              <a:ext cx="30"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4" name="Line 267"/>
            <p:cNvSpPr>
              <a:spLocks noChangeShapeType="1"/>
            </p:cNvSpPr>
            <p:nvPr/>
          </p:nvSpPr>
          <p:spPr bwMode="auto">
            <a:xfrm flipV="1">
              <a:off x="4202" y="1567"/>
              <a:ext cx="3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5" name="Line 268"/>
            <p:cNvSpPr>
              <a:spLocks noChangeShapeType="1"/>
            </p:cNvSpPr>
            <p:nvPr/>
          </p:nvSpPr>
          <p:spPr bwMode="auto">
            <a:xfrm flipV="1">
              <a:off x="4233" y="1553"/>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6" name="Line 269"/>
            <p:cNvSpPr>
              <a:spLocks noChangeShapeType="1"/>
            </p:cNvSpPr>
            <p:nvPr/>
          </p:nvSpPr>
          <p:spPr bwMode="auto">
            <a:xfrm>
              <a:off x="4253" y="1553"/>
              <a:ext cx="30"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7" name="Line 270"/>
            <p:cNvSpPr>
              <a:spLocks noChangeShapeType="1"/>
            </p:cNvSpPr>
            <p:nvPr/>
          </p:nvSpPr>
          <p:spPr bwMode="auto">
            <a:xfrm flipV="1">
              <a:off x="4283" y="1540"/>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8" name="Line 271"/>
            <p:cNvSpPr>
              <a:spLocks noChangeShapeType="1"/>
            </p:cNvSpPr>
            <p:nvPr/>
          </p:nvSpPr>
          <p:spPr bwMode="auto">
            <a:xfrm flipV="1">
              <a:off x="4313" y="1527"/>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19" name="Line 272"/>
            <p:cNvSpPr>
              <a:spLocks noChangeShapeType="1"/>
            </p:cNvSpPr>
            <p:nvPr/>
          </p:nvSpPr>
          <p:spPr bwMode="auto">
            <a:xfrm flipV="1">
              <a:off x="4343" y="1514"/>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0" name="Line 273"/>
            <p:cNvSpPr>
              <a:spLocks noChangeShapeType="1"/>
            </p:cNvSpPr>
            <p:nvPr/>
          </p:nvSpPr>
          <p:spPr bwMode="auto">
            <a:xfrm>
              <a:off x="4363" y="1514"/>
              <a:ext cx="31"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1" name="Line 274"/>
            <p:cNvSpPr>
              <a:spLocks noChangeShapeType="1"/>
            </p:cNvSpPr>
            <p:nvPr/>
          </p:nvSpPr>
          <p:spPr bwMode="auto">
            <a:xfrm flipV="1">
              <a:off x="4394" y="1501"/>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2" name="Line 275"/>
            <p:cNvSpPr>
              <a:spLocks noChangeShapeType="1"/>
            </p:cNvSpPr>
            <p:nvPr/>
          </p:nvSpPr>
          <p:spPr bwMode="auto">
            <a:xfrm flipV="1">
              <a:off x="4424" y="1487"/>
              <a:ext cx="3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3" name="Line 276"/>
            <p:cNvSpPr>
              <a:spLocks noChangeShapeType="1"/>
            </p:cNvSpPr>
            <p:nvPr/>
          </p:nvSpPr>
          <p:spPr bwMode="auto">
            <a:xfrm>
              <a:off x="4454" y="1487"/>
              <a:ext cx="30"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4" name="Line 277"/>
            <p:cNvSpPr>
              <a:spLocks noChangeShapeType="1"/>
            </p:cNvSpPr>
            <p:nvPr/>
          </p:nvSpPr>
          <p:spPr bwMode="auto">
            <a:xfrm flipV="1">
              <a:off x="4484" y="1474"/>
              <a:ext cx="2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5" name="Line 278"/>
            <p:cNvSpPr>
              <a:spLocks noChangeShapeType="1"/>
            </p:cNvSpPr>
            <p:nvPr/>
          </p:nvSpPr>
          <p:spPr bwMode="auto">
            <a:xfrm flipV="1">
              <a:off x="4504" y="1461"/>
              <a:ext cx="3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6" name="Line 279"/>
            <p:cNvSpPr>
              <a:spLocks noChangeShapeType="1"/>
            </p:cNvSpPr>
            <p:nvPr/>
          </p:nvSpPr>
          <p:spPr bwMode="auto">
            <a:xfrm>
              <a:off x="4535" y="1461"/>
              <a:ext cx="30"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7" name="Line 280"/>
            <p:cNvSpPr>
              <a:spLocks noChangeShapeType="1"/>
            </p:cNvSpPr>
            <p:nvPr/>
          </p:nvSpPr>
          <p:spPr bwMode="auto">
            <a:xfrm flipV="1">
              <a:off x="4565" y="1448"/>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8" name="Line 281"/>
            <p:cNvSpPr>
              <a:spLocks noChangeShapeType="1"/>
            </p:cNvSpPr>
            <p:nvPr/>
          </p:nvSpPr>
          <p:spPr bwMode="auto">
            <a:xfrm flipV="1">
              <a:off x="4595" y="1434"/>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29" name="Line 282"/>
            <p:cNvSpPr>
              <a:spLocks noChangeShapeType="1"/>
            </p:cNvSpPr>
            <p:nvPr/>
          </p:nvSpPr>
          <p:spPr bwMode="auto">
            <a:xfrm>
              <a:off x="4615" y="1434"/>
              <a:ext cx="29"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0" name="Line 283"/>
            <p:cNvSpPr>
              <a:spLocks noChangeShapeType="1"/>
            </p:cNvSpPr>
            <p:nvPr/>
          </p:nvSpPr>
          <p:spPr bwMode="auto">
            <a:xfrm flipV="1">
              <a:off x="4644" y="1421"/>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1" name="Line 284"/>
            <p:cNvSpPr>
              <a:spLocks noChangeShapeType="1"/>
            </p:cNvSpPr>
            <p:nvPr/>
          </p:nvSpPr>
          <p:spPr bwMode="auto">
            <a:xfrm flipV="1">
              <a:off x="4674" y="1408"/>
              <a:ext cx="31"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2" name="Line 285"/>
            <p:cNvSpPr>
              <a:spLocks noChangeShapeType="1"/>
            </p:cNvSpPr>
            <p:nvPr/>
          </p:nvSpPr>
          <p:spPr bwMode="auto">
            <a:xfrm>
              <a:off x="4705" y="1408"/>
              <a:ext cx="20"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3" name="Line 286"/>
            <p:cNvSpPr>
              <a:spLocks noChangeShapeType="1"/>
            </p:cNvSpPr>
            <p:nvPr/>
          </p:nvSpPr>
          <p:spPr bwMode="auto">
            <a:xfrm flipV="1">
              <a:off x="4725" y="1395"/>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4" name="Line 287"/>
            <p:cNvSpPr>
              <a:spLocks noChangeShapeType="1"/>
            </p:cNvSpPr>
            <p:nvPr/>
          </p:nvSpPr>
          <p:spPr bwMode="auto">
            <a:xfrm flipV="1">
              <a:off x="4755" y="1382"/>
              <a:ext cx="30" cy="13"/>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5" name="Line 288"/>
            <p:cNvSpPr>
              <a:spLocks noChangeShapeType="1"/>
            </p:cNvSpPr>
            <p:nvPr/>
          </p:nvSpPr>
          <p:spPr bwMode="auto">
            <a:xfrm>
              <a:off x="4785" y="1382"/>
              <a:ext cx="30" cy="1"/>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6" name="Line 289"/>
            <p:cNvSpPr>
              <a:spLocks noChangeShapeType="1"/>
            </p:cNvSpPr>
            <p:nvPr/>
          </p:nvSpPr>
          <p:spPr bwMode="auto">
            <a:xfrm flipV="1">
              <a:off x="4815" y="1368"/>
              <a:ext cx="20" cy="14"/>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7" name="Line 290"/>
            <p:cNvSpPr>
              <a:spLocks noChangeShapeType="1"/>
            </p:cNvSpPr>
            <p:nvPr/>
          </p:nvSpPr>
          <p:spPr bwMode="auto">
            <a:xfrm>
              <a:off x="4835" y="1368"/>
              <a:ext cx="31" cy="2"/>
            </a:xfrm>
            <a:prstGeom prst="line">
              <a:avLst/>
            </a:prstGeom>
            <a:noFill/>
            <a:ln w="28575">
              <a:solidFill>
                <a:srgbClr val="FFFFFF"/>
              </a:solidFill>
              <a:round/>
              <a:headEnd/>
              <a:tailEnd/>
            </a:ln>
          </p:spPr>
          <p:txBody>
            <a:bodyPr>
              <a:prstTxWarp prst="textNoShape">
                <a:avLst/>
              </a:prstTxWarp>
            </a:bodyPr>
            <a:lstStyle/>
            <a:p>
              <a:endParaRPr lang="en-US"/>
            </a:p>
          </p:txBody>
        </p:sp>
        <p:sp>
          <p:nvSpPr>
            <p:cNvPr id="73038" name="Line 291"/>
            <p:cNvSpPr>
              <a:spLocks noChangeShapeType="1"/>
            </p:cNvSpPr>
            <p:nvPr/>
          </p:nvSpPr>
          <p:spPr bwMode="auto">
            <a:xfrm flipV="1">
              <a:off x="4866" y="1355"/>
              <a:ext cx="30" cy="13"/>
            </a:xfrm>
            <a:prstGeom prst="line">
              <a:avLst/>
            </a:prstGeom>
            <a:noFill/>
            <a:ln w="28575">
              <a:solidFill>
                <a:srgbClr val="FFFFFF"/>
              </a:solidFill>
              <a:round/>
              <a:headEnd/>
              <a:tailEnd/>
            </a:ln>
          </p:spPr>
          <p:txBody>
            <a:bodyPr>
              <a:prstTxWarp prst="textNoShape">
                <a:avLst/>
              </a:prstTxWarp>
            </a:bodyPr>
            <a:lstStyle/>
            <a:p>
              <a:endParaRPr lang="en-US"/>
            </a:p>
          </p:txBody>
        </p:sp>
      </p:grpSp>
      <p:sp>
        <p:nvSpPr>
          <p:cNvPr id="72720" name="Text Box 292"/>
          <p:cNvSpPr txBox="1">
            <a:spLocks noChangeArrowheads="1"/>
          </p:cNvSpPr>
          <p:nvPr/>
        </p:nvSpPr>
        <p:spPr bwMode="auto">
          <a:xfrm>
            <a:off x="2378075" y="1931988"/>
            <a:ext cx="1616075" cy="884237"/>
          </a:xfrm>
          <a:prstGeom prst="rect">
            <a:avLst/>
          </a:prstGeom>
          <a:noFill/>
          <a:ln w="9525">
            <a:noFill/>
            <a:miter lim="800000"/>
            <a:headEnd/>
            <a:tailEnd/>
          </a:ln>
        </p:spPr>
        <p:txBody>
          <a:bodyPr>
            <a:prstTxWarp prst="textNoShape">
              <a:avLst/>
            </a:prstTxWarp>
            <a:spAutoFit/>
          </a:bodyPr>
          <a:lstStyle/>
          <a:p>
            <a:pPr eaLnBrk="0" hangingPunct="0">
              <a:spcBef>
                <a:spcPct val="60000"/>
              </a:spcBef>
            </a:pPr>
            <a:r>
              <a:rPr lang="en-US" sz="2000" b="0" dirty="0">
                <a:solidFill>
                  <a:schemeClr val="bg1"/>
                </a:solidFill>
              </a:rPr>
              <a:t>Women</a:t>
            </a:r>
          </a:p>
          <a:p>
            <a:pPr eaLnBrk="0" hangingPunct="0">
              <a:spcBef>
                <a:spcPct val="60000"/>
              </a:spcBef>
            </a:pPr>
            <a:r>
              <a:rPr lang="en-US" sz="2000" b="0" dirty="0">
                <a:solidFill>
                  <a:schemeClr val="bg1"/>
                </a:solidFill>
              </a:rPr>
              <a:t>Men</a:t>
            </a:r>
          </a:p>
        </p:txBody>
      </p:sp>
      <p:sp>
        <p:nvSpPr>
          <p:cNvPr id="72721" name="Rectangle 293"/>
          <p:cNvSpPr>
            <a:spLocks noChangeArrowheads="1"/>
          </p:cNvSpPr>
          <p:nvPr/>
        </p:nvSpPr>
        <p:spPr bwMode="auto">
          <a:xfrm>
            <a:off x="2087563" y="2041525"/>
            <a:ext cx="241300" cy="155575"/>
          </a:xfrm>
          <a:prstGeom prst="rect">
            <a:avLst/>
          </a:prstGeom>
          <a:solidFill>
            <a:srgbClr val="FF9966"/>
          </a:solidFill>
          <a:ln w="9525">
            <a:solidFill>
              <a:schemeClr val="bg2"/>
            </a:solidFill>
            <a:miter lim="800000"/>
            <a:headEnd/>
            <a:tailEnd/>
          </a:ln>
        </p:spPr>
        <p:txBody>
          <a:bodyPr wrap="none" anchor="ctr">
            <a:prstTxWarp prst="textNoShape">
              <a:avLst/>
            </a:prstTxWarp>
          </a:bodyPr>
          <a:lstStyle/>
          <a:p>
            <a:pPr algn="ctr" eaLnBrk="0" hangingPunct="0"/>
            <a:endParaRPr lang="en-US" sz="1800"/>
          </a:p>
        </p:txBody>
      </p:sp>
      <p:sp>
        <p:nvSpPr>
          <p:cNvPr id="72722" name="Rectangle 294"/>
          <p:cNvSpPr>
            <a:spLocks noChangeArrowheads="1"/>
          </p:cNvSpPr>
          <p:nvPr/>
        </p:nvSpPr>
        <p:spPr bwMode="auto">
          <a:xfrm>
            <a:off x="2087563" y="2546350"/>
            <a:ext cx="241300" cy="155575"/>
          </a:xfrm>
          <a:prstGeom prst="rect">
            <a:avLst/>
          </a:prstGeom>
          <a:solidFill>
            <a:srgbClr val="99CCFF"/>
          </a:solidFill>
          <a:ln w="9525">
            <a:solidFill>
              <a:schemeClr val="bg2"/>
            </a:solidFill>
            <a:miter lim="800000"/>
            <a:headEnd/>
            <a:tailEnd/>
          </a:ln>
        </p:spPr>
        <p:txBody>
          <a:bodyPr wrap="none" anchor="ctr">
            <a:prstTxWarp prst="textNoShape">
              <a:avLst/>
            </a:prstTxWarp>
          </a:bodyPr>
          <a:lstStyle/>
          <a:p>
            <a:pPr algn="ctr" eaLnBrk="0" hangingPunct="0"/>
            <a:endParaRPr lang="en-US" sz="1800"/>
          </a:p>
        </p:txBody>
      </p:sp>
      <p:sp>
        <p:nvSpPr>
          <p:cNvPr id="2342" name="Text Box 8"/>
          <p:cNvSpPr txBox="1">
            <a:spLocks noChangeArrowheads="1"/>
          </p:cNvSpPr>
          <p:nvPr/>
        </p:nvSpPr>
        <p:spPr bwMode="auto">
          <a:xfrm>
            <a:off x="1079500" y="4953000"/>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a:t>0</a:t>
            </a:r>
          </a:p>
        </p:txBody>
      </p:sp>
      <p:sp>
        <p:nvSpPr>
          <p:cNvPr id="2343" name="Text Box 8"/>
          <p:cNvSpPr txBox="1">
            <a:spLocks noChangeArrowheads="1"/>
          </p:cNvSpPr>
          <p:nvPr/>
        </p:nvSpPr>
        <p:spPr bwMode="auto">
          <a:xfrm>
            <a:off x="1066800" y="1676400"/>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smtClean="0"/>
              <a:t>70</a:t>
            </a:r>
            <a:endParaRPr lang="en-US" sz="2200" b="0" dirty="0"/>
          </a:p>
        </p:txBody>
      </p:sp>
      <p:sp>
        <p:nvSpPr>
          <p:cNvPr id="2344" name="Text Box 8"/>
          <p:cNvSpPr txBox="1">
            <a:spLocks noChangeArrowheads="1"/>
          </p:cNvSpPr>
          <p:nvPr/>
        </p:nvSpPr>
        <p:spPr bwMode="auto">
          <a:xfrm>
            <a:off x="1066800" y="4484916"/>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smtClean="0"/>
              <a:t>10</a:t>
            </a:r>
            <a:endParaRPr lang="en-US" sz="2200" b="0" dirty="0"/>
          </a:p>
        </p:txBody>
      </p:sp>
      <p:sp>
        <p:nvSpPr>
          <p:cNvPr id="2345" name="Text Box 8"/>
          <p:cNvSpPr txBox="1">
            <a:spLocks noChangeArrowheads="1"/>
          </p:cNvSpPr>
          <p:nvPr/>
        </p:nvSpPr>
        <p:spPr bwMode="auto">
          <a:xfrm>
            <a:off x="1066800" y="4016830"/>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smtClean="0"/>
              <a:t>20</a:t>
            </a:r>
            <a:endParaRPr lang="en-US" sz="2200" b="0" dirty="0"/>
          </a:p>
        </p:txBody>
      </p:sp>
      <p:sp>
        <p:nvSpPr>
          <p:cNvPr id="2346" name="Text Box 8"/>
          <p:cNvSpPr txBox="1">
            <a:spLocks noChangeArrowheads="1"/>
          </p:cNvSpPr>
          <p:nvPr/>
        </p:nvSpPr>
        <p:spPr bwMode="auto">
          <a:xfrm>
            <a:off x="1066800" y="3548744"/>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smtClean="0"/>
              <a:t>30</a:t>
            </a:r>
            <a:endParaRPr lang="en-US" sz="2200" b="0" dirty="0"/>
          </a:p>
        </p:txBody>
      </p:sp>
      <p:sp>
        <p:nvSpPr>
          <p:cNvPr id="2347" name="Text Box 8"/>
          <p:cNvSpPr txBox="1">
            <a:spLocks noChangeArrowheads="1"/>
          </p:cNvSpPr>
          <p:nvPr/>
        </p:nvSpPr>
        <p:spPr bwMode="auto">
          <a:xfrm>
            <a:off x="1066800" y="3080658"/>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smtClean="0"/>
              <a:t>40</a:t>
            </a:r>
            <a:endParaRPr lang="en-US" sz="2200" b="0" dirty="0"/>
          </a:p>
        </p:txBody>
      </p:sp>
      <p:sp>
        <p:nvSpPr>
          <p:cNvPr id="2348" name="Text Box 8"/>
          <p:cNvSpPr txBox="1">
            <a:spLocks noChangeArrowheads="1"/>
          </p:cNvSpPr>
          <p:nvPr/>
        </p:nvSpPr>
        <p:spPr bwMode="auto">
          <a:xfrm>
            <a:off x="1066800" y="2612572"/>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smtClean="0"/>
              <a:t>50</a:t>
            </a:r>
            <a:endParaRPr lang="en-US" sz="2200" b="0" dirty="0"/>
          </a:p>
        </p:txBody>
      </p:sp>
      <p:sp>
        <p:nvSpPr>
          <p:cNvPr id="2349" name="Text Box 8"/>
          <p:cNvSpPr txBox="1">
            <a:spLocks noChangeArrowheads="1"/>
          </p:cNvSpPr>
          <p:nvPr/>
        </p:nvSpPr>
        <p:spPr bwMode="auto">
          <a:xfrm>
            <a:off x="1066800" y="2144486"/>
            <a:ext cx="673100" cy="427037"/>
          </a:xfrm>
          <a:prstGeom prst="rect">
            <a:avLst/>
          </a:prstGeom>
          <a:noFill/>
          <a:ln w="9525">
            <a:noFill/>
            <a:miter lim="800000"/>
            <a:headEnd/>
            <a:tailEnd/>
          </a:ln>
        </p:spPr>
        <p:txBody>
          <a:bodyPr>
            <a:prstTxWarp prst="textNoShape">
              <a:avLst/>
            </a:prstTxWarp>
            <a:spAutoFit/>
          </a:bodyPr>
          <a:lstStyle/>
          <a:p>
            <a:pPr algn="ctr" eaLnBrk="0" hangingPunct="0">
              <a:spcBef>
                <a:spcPct val="60000"/>
              </a:spcBef>
            </a:pPr>
            <a:r>
              <a:rPr lang="en-US" sz="2200" b="0" dirty="0" smtClean="0"/>
              <a:t>60</a:t>
            </a:r>
            <a:endParaRPr lang="en-US" sz="2200" b="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1026"/>
          <p:cNvSpPr>
            <a:spLocks noGrp="1" noChangeArrowheads="1"/>
          </p:cNvSpPr>
          <p:nvPr>
            <p:ph type="title"/>
          </p:nvPr>
        </p:nvSpPr>
        <p:spPr>
          <a:xfrm>
            <a:off x="76200" y="76200"/>
            <a:ext cx="7772400" cy="1066800"/>
          </a:xfrm>
          <a:noFill/>
        </p:spPr>
        <p:txBody>
          <a:bodyPr/>
          <a:lstStyle/>
          <a:p>
            <a:pPr algn="l"/>
            <a:r>
              <a:rPr lang="de-DE" sz="3300" dirty="0" smtClean="0"/>
              <a:t> </a:t>
            </a:r>
            <a:r>
              <a:rPr lang="de-DE" sz="3300" dirty="0" err="1" smtClean="0"/>
              <a:t>Relationship</a:t>
            </a:r>
            <a:r>
              <a:rPr lang="de-DE" sz="3300" dirty="0" smtClean="0"/>
              <a:t> </a:t>
            </a:r>
            <a:r>
              <a:rPr lang="de-DE" sz="3300" dirty="0" err="1" smtClean="0"/>
              <a:t>Between</a:t>
            </a:r>
            <a:r>
              <a:rPr lang="de-DE" sz="3300" dirty="0" smtClean="0"/>
              <a:t> </a:t>
            </a:r>
            <a:r>
              <a:rPr lang="de-DE" sz="3300" dirty="0" err="1" smtClean="0"/>
              <a:t>Visceral</a:t>
            </a:r>
            <a:r>
              <a:rPr lang="de-DE" sz="3300" dirty="0" smtClean="0"/>
              <a:t> </a:t>
            </a:r>
            <a:r>
              <a:rPr lang="de-DE" sz="3300" dirty="0" err="1"/>
              <a:t>adipose</a:t>
            </a:r>
            <a:r>
              <a:rPr lang="de-DE" sz="3300" dirty="0" smtClean="0"/>
              <a:t> </a:t>
            </a:r>
            <a:r>
              <a:rPr lang="de-DE" sz="3300" dirty="0" err="1" smtClean="0"/>
              <a:t>Tissue</a:t>
            </a:r>
            <a:r>
              <a:rPr lang="de-DE" sz="3300" dirty="0" smtClean="0"/>
              <a:t> and </a:t>
            </a:r>
            <a:r>
              <a:rPr lang="de-DE" sz="3300" dirty="0" err="1" smtClean="0"/>
              <a:t>Waist</a:t>
            </a:r>
            <a:r>
              <a:rPr lang="de-DE" sz="3300" dirty="0" smtClean="0"/>
              <a:t> </a:t>
            </a:r>
            <a:r>
              <a:rPr lang="de-DE" sz="3300" dirty="0" err="1" smtClean="0"/>
              <a:t>Circumference</a:t>
            </a:r>
            <a:endParaRPr lang="de-DE" sz="3300" dirty="0"/>
          </a:p>
        </p:txBody>
      </p:sp>
      <p:pic>
        <p:nvPicPr>
          <p:cNvPr id="91139" name="Picture 1027"/>
          <p:cNvPicPr>
            <a:picLocks noChangeAspect="1" noChangeArrowheads="1"/>
          </p:cNvPicPr>
          <p:nvPr/>
        </p:nvPicPr>
        <p:blipFill>
          <a:blip r:embed="rId3"/>
          <a:srcRect t="45556"/>
          <a:stretch>
            <a:fillRect/>
          </a:stretch>
        </p:blipFill>
        <p:spPr bwMode="auto">
          <a:xfrm>
            <a:off x="990600" y="1295400"/>
            <a:ext cx="6858000" cy="4889366"/>
          </a:xfrm>
          <a:prstGeom prst="rect">
            <a:avLst/>
          </a:prstGeom>
          <a:noFill/>
          <a:ln w="12700">
            <a:noFill/>
            <a:miter lim="800000"/>
            <a:headEnd type="none" w="sm" len="sm"/>
            <a:tailEnd type="none" w="sm" len="sm"/>
          </a:ln>
        </p:spPr>
      </p:pic>
      <p:sp>
        <p:nvSpPr>
          <p:cNvPr id="91140" name="Text Box 1028"/>
          <p:cNvSpPr txBox="1">
            <a:spLocks noChangeArrowheads="1"/>
          </p:cNvSpPr>
          <p:nvPr/>
        </p:nvSpPr>
        <p:spPr bwMode="auto">
          <a:xfrm>
            <a:off x="4112388" y="6488668"/>
            <a:ext cx="4726812" cy="369332"/>
          </a:xfrm>
          <a:prstGeom prst="rect">
            <a:avLst/>
          </a:prstGeom>
          <a:noFill/>
          <a:ln w="12700">
            <a:noFill/>
            <a:miter lim="800000"/>
            <a:headEnd type="none" w="sm" len="sm"/>
            <a:tailEnd type="none" w="sm" len="sm"/>
          </a:ln>
        </p:spPr>
        <p:txBody>
          <a:bodyPr wrap="none">
            <a:prstTxWarp prst="textNoShape">
              <a:avLst/>
            </a:prstTxWarp>
            <a:spAutoFit/>
          </a:bodyPr>
          <a:lstStyle/>
          <a:p>
            <a:r>
              <a:rPr lang="de-DE" sz="1800" b="0" dirty="0" err="1"/>
              <a:t>Pouliot</a:t>
            </a:r>
            <a:r>
              <a:rPr lang="de-DE" sz="1800" b="0" dirty="0"/>
              <a:t> MC et al.;</a:t>
            </a:r>
            <a:r>
              <a:rPr lang="de-DE" sz="1800" b="0" dirty="0" smtClean="0"/>
              <a:t>  Am </a:t>
            </a:r>
            <a:r>
              <a:rPr lang="de-DE" sz="1800" b="0" dirty="0"/>
              <a:t>J </a:t>
            </a:r>
            <a:r>
              <a:rPr lang="de-DE" sz="1800" b="0" dirty="0" err="1"/>
              <a:t>Cardiol</a:t>
            </a:r>
            <a:r>
              <a:rPr lang="de-DE" sz="1800" b="0" dirty="0"/>
              <a:t> 1994;73:460</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Assess</a:t>
            </a:r>
            <a:endParaRPr lang="en-US" sz="32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solidFill>
                  <a:srgbClr val="CCCCCC"/>
                </a:solidFill>
              </a:rPr>
              <a:t>BMI and Waist Circumference</a:t>
            </a:r>
          </a:p>
          <a:p>
            <a:r>
              <a:rPr lang="en-US" sz="3200" dirty="0" smtClean="0"/>
              <a:t>Obesity </a:t>
            </a:r>
            <a:r>
              <a:rPr lang="en-US" sz="3200" dirty="0" smtClean="0"/>
              <a:t>Stage (EOSS)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srcRect/>
          <a:stretch>
            <a:fillRect/>
          </a:stretch>
        </p:blipFill>
        <p:spPr bwMode="auto">
          <a:xfrm>
            <a:off x="228600" y="1447800"/>
            <a:ext cx="8474075" cy="471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0" y="381000"/>
            <a:ext cx="7467600" cy="990600"/>
          </a:xfrm>
        </p:spPr>
        <p:txBody>
          <a:bodyPr/>
          <a:lstStyle/>
          <a:p>
            <a:r>
              <a:rPr lang="en-US" smtClean="0">
                <a:cs typeface="ヒラギノ角ゴ Pro W3" pitchFamily="-110" charset="-128"/>
              </a:rPr>
              <a:t>Edmonton Obesity Staging System (EOSS)</a:t>
            </a:r>
          </a:p>
        </p:txBody>
      </p:sp>
      <p:sp>
        <p:nvSpPr>
          <p:cNvPr id="3" name="Block Arc 2"/>
          <p:cNvSpPr/>
          <p:nvPr/>
        </p:nvSpPr>
        <p:spPr bwMode="auto">
          <a:xfrm>
            <a:off x="1600200" y="1905000"/>
            <a:ext cx="5867400" cy="6324600"/>
          </a:xfrm>
          <a:prstGeom prst="blockArc">
            <a:avLst/>
          </a:prstGeom>
          <a:gradFill flip="none" rotWithShape="1">
            <a:gsLst>
              <a:gs pos="63000">
                <a:srgbClr val="104431">
                  <a:alpha val="50000"/>
                </a:srgbClr>
              </a:gs>
              <a:gs pos="30000">
                <a:srgbClr val="800000">
                  <a:alpha val="62000"/>
                </a:srgb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a:latin typeface="Arial" charset="0"/>
              <a:ea typeface="ヒラギノ角ゴ Pro W3" pitchFamily="48" charset="-128"/>
              <a:cs typeface="ヒラギノ角ゴ Pro W3" pitchFamily="-65" charset="-128"/>
            </a:endParaRPr>
          </a:p>
        </p:txBody>
      </p:sp>
      <p:sp>
        <p:nvSpPr>
          <p:cNvPr id="24582" name="TextBox 3"/>
          <p:cNvSpPr txBox="1">
            <a:spLocks noChangeArrowheads="1"/>
          </p:cNvSpPr>
          <p:nvPr/>
        </p:nvSpPr>
        <p:spPr bwMode="auto">
          <a:xfrm>
            <a:off x="228600" y="4038600"/>
            <a:ext cx="1246188" cy="461963"/>
          </a:xfrm>
          <a:prstGeom prst="rect">
            <a:avLst/>
          </a:prstGeom>
          <a:noFill/>
          <a:ln w="9525">
            <a:noFill/>
            <a:miter lim="800000"/>
            <a:headEnd/>
            <a:tailEnd/>
          </a:ln>
        </p:spPr>
        <p:txBody>
          <a:bodyPr wrap="none">
            <a:prstTxWarp prst="textNoShape">
              <a:avLst/>
            </a:prstTxWarp>
            <a:spAutoFit/>
          </a:bodyPr>
          <a:lstStyle/>
          <a:p>
            <a:r>
              <a:rPr lang="en-US"/>
              <a:t>Stage 0</a:t>
            </a:r>
          </a:p>
        </p:txBody>
      </p:sp>
      <p:sp>
        <p:nvSpPr>
          <p:cNvPr id="24584" name="Rectangle 13"/>
          <p:cNvSpPr>
            <a:spLocks noChangeArrowheads="1"/>
          </p:cNvSpPr>
          <p:nvPr/>
        </p:nvSpPr>
        <p:spPr bwMode="auto">
          <a:xfrm>
            <a:off x="3810000" y="6492876"/>
            <a:ext cx="4953000" cy="369887"/>
          </a:xfrm>
          <a:prstGeom prst="rect">
            <a:avLst/>
          </a:prstGeom>
          <a:noFill/>
          <a:ln w="9525">
            <a:noFill/>
            <a:miter lim="800000"/>
            <a:headEnd/>
            <a:tailEnd/>
          </a:ln>
        </p:spPr>
        <p:txBody>
          <a:bodyPr>
            <a:prstTxWarp prst="textNoShape">
              <a:avLst/>
            </a:prstTxWarp>
            <a:spAutoFit/>
          </a:bodyPr>
          <a:lstStyle/>
          <a:p>
            <a:pPr algn="r"/>
            <a:r>
              <a:rPr lang="en-US" sz="1800"/>
              <a:t>Sharma AM &amp; Kushner RF,</a:t>
            </a:r>
            <a:r>
              <a:rPr lang="en-US" sz="1800" i="1"/>
              <a:t> Int J Obes</a:t>
            </a:r>
            <a:r>
              <a:rPr lang="en-US" sz="1800"/>
              <a:t> 2009</a:t>
            </a:r>
          </a:p>
        </p:txBody>
      </p:sp>
      <p:sp>
        <p:nvSpPr>
          <p:cNvPr id="24598" name="TextBox 6"/>
          <p:cNvSpPr txBox="1">
            <a:spLocks noChangeArrowheads="1"/>
          </p:cNvSpPr>
          <p:nvPr/>
        </p:nvSpPr>
        <p:spPr bwMode="auto">
          <a:xfrm>
            <a:off x="762000" y="2514649"/>
            <a:ext cx="1245502" cy="461665"/>
          </a:xfrm>
          <a:prstGeom prst="rect">
            <a:avLst/>
          </a:prstGeom>
          <a:noFill/>
          <a:ln w="9525">
            <a:noFill/>
            <a:miter lim="800000"/>
            <a:headEnd/>
            <a:tailEnd/>
          </a:ln>
        </p:spPr>
        <p:txBody>
          <a:bodyPr wrap="none">
            <a:prstTxWarp prst="textNoShape">
              <a:avLst/>
            </a:prstTxWarp>
            <a:spAutoFit/>
          </a:bodyPr>
          <a:lstStyle/>
          <a:p>
            <a:r>
              <a:rPr lang="en-US" dirty="0"/>
              <a:t>Stage 1</a:t>
            </a:r>
          </a:p>
        </p:txBody>
      </p:sp>
      <p:sp>
        <p:nvSpPr>
          <p:cNvPr id="24595" name="TextBox 4"/>
          <p:cNvSpPr txBox="1">
            <a:spLocks noChangeArrowheads="1"/>
          </p:cNvSpPr>
          <p:nvPr/>
        </p:nvSpPr>
        <p:spPr bwMode="auto">
          <a:xfrm>
            <a:off x="3809965" y="1295400"/>
            <a:ext cx="1245589" cy="461665"/>
          </a:xfrm>
          <a:prstGeom prst="rect">
            <a:avLst/>
          </a:prstGeom>
          <a:noFill/>
          <a:ln w="9525">
            <a:noFill/>
            <a:miter lim="800000"/>
            <a:headEnd/>
            <a:tailEnd/>
          </a:ln>
        </p:spPr>
        <p:txBody>
          <a:bodyPr wrap="none">
            <a:prstTxWarp prst="textNoShape">
              <a:avLst/>
            </a:prstTxWarp>
            <a:spAutoFit/>
          </a:bodyPr>
          <a:lstStyle/>
          <a:p>
            <a:r>
              <a:rPr lang="en-US"/>
              <a:t>Stage 2</a:t>
            </a:r>
          </a:p>
        </p:txBody>
      </p:sp>
      <p:sp>
        <p:nvSpPr>
          <p:cNvPr id="24592" name="TextBox 5"/>
          <p:cNvSpPr txBox="1">
            <a:spLocks noChangeArrowheads="1"/>
          </p:cNvSpPr>
          <p:nvPr/>
        </p:nvSpPr>
        <p:spPr bwMode="auto">
          <a:xfrm>
            <a:off x="6934507" y="2514600"/>
            <a:ext cx="1245881" cy="461567"/>
          </a:xfrm>
          <a:prstGeom prst="rect">
            <a:avLst/>
          </a:prstGeom>
          <a:noFill/>
          <a:ln w="9525">
            <a:noFill/>
            <a:miter lim="800000"/>
            <a:headEnd/>
            <a:tailEnd/>
          </a:ln>
        </p:spPr>
        <p:txBody>
          <a:bodyPr wrap="none">
            <a:prstTxWarp prst="textNoShape">
              <a:avLst/>
            </a:prstTxWarp>
            <a:spAutoFit/>
          </a:bodyPr>
          <a:lstStyle/>
          <a:p>
            <a:r>
              <a:rPr lang="en-US"/>
              <a:t>Stage 3</a:t>
            </a:r>
          </a:p>
        </p:txBody>
      </p:sp>
      <p:sp>
        <p:nvSpPr>
          <p:cNvPr id="24589" name="TextBox 7"/>
          <p:cNvSpPr txBox="1">
            <a:spLocks noChangeArrowheads="1"/>
          </p:cNvSpPr>
          <p:nvPr/>
        </p:nvSpPr>
        <p:spPr bwMode="auto">
          <a:xfrm>
            <a:off x="7544088" y="4038525"/>
            <a:ext cx="1245900" cy="461574"/>
          </a:xfrm>
          <a:prstGeom prst="rect">
            <a:avLst/>
          </a:prstGeom>
          <a:noFill/>
          <a:ln w="9525">
            <a:noFill/>
            <a:miter lim="800000"/>
            <a:headEnd/>
            <a:tailEnd/>
          </a:ln>
        </p:spPr>
        <p:txBody>
          <a:bodyPr wrap="none">
            <a:prstTxWarp prst="textNoShape">
              <a:avLst/>
            </a:prstTxWarp>
            <a:spAutoFit/>
          </a:bodyPr>
          <a:lstStyle/>
          <a:p>
            <a:r>
              <a:rPr lang="en-US"/>
              <a:t>Stage 4</a:t>
            </a:r>
          </a:p>
        </p:txBody>
      </p:sp>
      <p:sp>
        <p:nvSpPr>
          <p:cNvPr id="23" name="Block Arc 22"/>
          <p:cNvSpPr/>
          <p:nvPr/>
        </p:nvSpPr>
        <p:spPr bwMode="auto">
          <a:xfrm>
            <a:off x="1981200" y="2362200"/>
            <a:ext cx="5029200" cy="5867400"/>
          </a:xfrm>
          <a:prstGeom prst="blockArc">
            <a:avLst>
              <a:gd name="adj1" fmla="val 11081160"/>
              <a:gd name="adj2" fmla="val 21332930"/>
              <a:gd name="adj3" fmla="val 0"/>
            </a:avLst>
          </a:prstGeom>
          <a:gradFill flip="none" rotWithShape="1">
            <a:gsLst>
              <a:gs pos="63000">
                <a:srgbClr val="104431">
                  <a:alpha val="50000"/>
                </a:srgbClr>
              </a:gs>
              <a:gs pos="30000">
                <a:srgbClr val="800000">
                  <a:alpha val="62000"/>
                </a:srgb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a:latin typeface="Arial" charset="0"/>
              <a:ea typeface="ヒラギノ角ゴ Pro W3" pitchFamily="48" charset="-128"/>
              <a:cs typeface="ヒラギノ角ゴ Pro W3" pitchFamily="-65" charset="-128"/>
            </a:endParaRPr>
          </a:p>
        </p:txBody>
      </p:sp>
      <p:sp>
        <p:nvSpPr>
          <p:cNvPr id="24" name="Block Arc 23"/>
          <p:cNvSpPr/>
          <p:nvPr/>
        </p:nvSpPr>
        <p:spPr bwMode="auto">
          <a:xfrm>
            <a:off x="2514600" y="2819400"/>
            <a:ext cx="4038600" cy="4876800"/>
          </a:xfrm>
          <a:prstGeom prst="blockArc">
            <a:avLst>
              <a:gd name="adj1" fmla="val 11081160"/>
              <a:gd name="adj2" fmla="val 21273692"/>
              <a:gd name="adj3" fmla="val 0"/>
            </a:avLst>
          </a:prstGeom>
          <a:gradFill flip="none" rotWithShape="1">
            <a:gsLst>
              <a:gs pos="63000">
                <a:srgbClr val="104431">
                  <a:alpha val="50000"/>
                </a:srgbClr>
              </a:gs>
              <a:gs pos="30000">
                <a:srgbClr val="800000">
                  <a:alpha val="62000"/>
                </a:srgb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a:latin typeface="Arial" charset="0"/>
              <a:ea typeface="ヒラギノ角ゴ Pro W3" pitchFamily="48" charset="-128"/>
              <a:cs typeface="ヒラギノ角ゴ Pro W3" pitchFamily="-65" charset="-128"/>
            </a:endParaRPr>
          </a:p>
        </p:txBody>
      </p:sp>
      <p:sp>
        <p:nvSpPr>
          <p:cNvPr id="25" name="TextBox 24"/>
          <p:cNvSpPr txBox="1"/>
          <p:nvPr/>
        </p:nvSpPr>
        <p:spPr>
          <a:xfrm rot="18116509">
            <a:off x="1068928" y="5362833"/>
            <a:ext cx="980068" cy="369332"/>
          </a:xfrm>
          <a:prstGeom prst="rect">
            <a:avLst/>
          </a:prstGeom>
          <a:noFill/>
        </p:spPr>
        <p:txBody>
          <a:bodyPr wrap="none" rtlCol="0">
            <a:spAutoFit/>
          </a:bodyPr>
          <a:lstStyle/>
          <a:p>
            <a:r>
              <a:rPr lang="en-US" sz="1800" dirty="0" smtClean="0"/>
              <a:t>Medical</a:t>
            </a:r>
            <a:endParaRPr lang="en-US" sz="1800" dirty="0"/>
          </a:p>
        </p:txBody>
      </p:sp>
      <p:sp>
        <p:nvSpPr>
          <p:cNvPr id="26" name="TextBox 25"/>
          <p:cNvSpPr txBox="1"/>
          <p:nvPr/>
        </p:nvSpPr>
        <p:spPr>
          <a:xfrm rot="18116509">
            <a:off x="1626479" y="5293680"/>
            <a:ext cx="877501" cy="369332"/>
          </a:xfrm>
          <a:prstGeom prst="rect">
            <a:avLst/>
          </a:prstGeom>
          <a:noFill/>
        </p:spPr>
        <p:txBody>
          <a:bodyPr wrap="none" rtlCol="0">
            <a:spAutoFit/>
          </a:bodyPr>
          <a:lstStyle/>
          <a:p>
            <a:r>
              <a:rPr lang="en-US" sz="1800" dirty="0" smtClean="0"/>
              <a:t>Mental</a:t>
            </a:r>
            <a:endParaRPr lang="en-US" sz="1800" dirty="0"/>
          </a:p>
        </p:txBody>
      </p:sp>
      <p:sp>
        <p:nvSpPr>
          <p:cNvPr id="27" name="TextBox 26"/>
          <p:cNvSpPr txBox="1"/>
          <p:nvPr/>
        </p:nvSpPr>
        <p:spPr>
          <a:xfrm rot="18116509">
            <a:off x="1919843" y="5440570"/>
            <a:ext cx="1249674" cy="369332"/>
          </a:xfrm>
          <a:prstGeom prst="rect">
            <a:avLst/>
          </a:prstGeom>
          <a:noFill/>
        </p:spPr>
        <p:txBody>
          <a:bodyPr wrap="none" rtlCol="0">
            <a:spAutoFit/>
          </a:bodyPr>
          <a:lstStyle/>
          <a:p>
            <a:r>
              <a:rPr lang="en-US" sz="1800" dirty="0" smtClean="0"/>
              <a:t>Functional</a:t>
            </a:r>
            <a:endParaRPr lang="en-US" sz="1800" dirty="0"/>
          </a:p>
        </p:txBody>
      </p:sp>
      <p:sp>
        <p:nvSpPr>
          <p:cNvPr id="28" name="TextBox 27"/>
          <p:cNvSpPr txBox="1"/>
          <p:nvPr/>
        </p:nvSpPr>
        <p:spPr>
          <a:xfrm rot="17164904">
            <a:off x="1392575" y="4155336"/>
            <a:ext cx="946834" cy="338554"/>
          </a:xfrm>
          <a:prstGeom prst="rect">
            <a:avLst/>
          </a:prstGeom>
          <a:noFill/>
        </p:spPr>
        <p:txBody>
          <a:bodyPr wrap="square" rtlCol="0">
            <a:spAutoFit/>
          </a:bodyPr>
          <a:lstStyle/>
          <a:p>
            <a:r>
              <a:rPr lang="en-US" sz="1600" dirty="0" smtClean="0"/>
              <a:t>absent</a:t>
            </a:r>
            <a:endParaRPr lang="en-US" sz="1600" dirty="0"/>
          </a:p>
        </p:txBody>
      </p:sp>
      <p:sp>
        <p:nvSpPr>
          <p:cNvPr id="33" name="TextBox 32"/>
          <p:cNvSpPr txBox="1"/>
          <p:nvPr/>
        </p:nvSpPr>
        <p:spPr>
          <a:xfrm rot="17164904">
            <a:off x="1877776" y="4286703"/>
            <a:ext cx="946834" cy="338554"/>
          </a:xfrm>
          <a:prstGeom prst="rect">
            <a:avLst/>
          </a:prstGeom>
          <a:noFill/>
        </p:spPr>
        <p:txBody>
          <a:bodyPr wrap="square" rtlCol="0">
            <a:spAutoFit/>
          </a:bodyPr>
          <a:lstStyle/>
          <a:p>
            <a:r>
              <a:rPr lang="en-US" sz="1600" dirty="0" smtClean="0"/>
              <a:t>absent</a:t>
            </a:r>
            <a:endParaRPr lang="en-US" sz="1600" dirty="0"/>
          </a:p>
        </p:txBody>
      </p:sp>
      <p:sp>
        <p:nvSpPr>
          <p:cNvPr id="34" name="TextBox 33"/>
          <p:cNvSpPr txBox="1"/>
          <p:nvPr/>
        </p:nvSpPr>
        <p:spPr>
          <a:xfrm rot="17164904">
            <a:off x="2411176" y="4375869"/>
            <a:ext cx="946834" cy="338554"/>
          </a:xfrm>
          <a:prstGeom prst="rect">
            <a:avLst/>
          </a:prstGeom>
          <a:noFill/>
        </p:spPr>
        <p:txBody>
          <a:bodyPr wrap="square" rtlCol="0">
            <a:spAutoFit/>
          </a:bodyPr>
          <a:lstStyle/>
          <a:p>
            <a:r>
              <a:rPr lang="en-US" sz="1600" dirty="0" smtClean="0"/>
              <a:t>absent</a:t>
            </a:r>
            <a:endParaRPr lang="en-US" sz="1600" dirty="0"/>
          </a:p>
        </p:txBody>
      </p:sp>
      <p:grpSp>
        <p:nvGrpSpPr>
          <p:cNvPr id="2" name="Group 86"/>
          <p:cNvGrpSpPr/>
          <p:nvPr/>
        </p:nvGrpSpPr>
        <p:grpSpPr>
          <a:xfrm>
            <a:off x="1981200" y="2286000"/>
            <a:ext cx="1472961" cy="1951085"/>
            <a:chOff x="1997132" y="2299637"/>
            <a:chExt cx="1472961" cy="1951085"/>
          </a:xfrm>
        </p:grpSpPr>
        <p:sp>
          <p:nvSpPr>
            <p:cNvPr id="29" name="TextBox 28"/>
            <p:cNvSpPr txBox="1"/>
            <p:nvPr/>
          </p:nvSpPr>
          <p:spPr>
            <a:xfrm rot="18631373">
              <a:off x="1808670" y="2762316"/>
              <a:ext cx="1510133" cy="584776"/>
            </a:xfrm>
            <a:prstGeom prst="rect">
              <a:avLst/>
            </a:prstGeom>
            <a:noFill/>
          </p:spPr>
          <p:txBody>
            <a:bodyPr wrap="square" rtlCol="0">
              <a:spAutoFit/>
            </a:bodyPr>
            <a:lstStyle/>
            <a:p>
              <a:pPr algn="ctr"/>
              <a:r>
                <a:rPr lang="en-US" sz="1600" dirty="0" smtClean="0"/>
                <a:t>pre-clinical risk factors</a:t>
              </a:r>
              <a:endParaRPr lang="en-US" sz="1600" dirty="0"/>
            </a:p>
          </p:txBody>
        </p:sp>
        <p:sp>
          <p:nvSpPr>
            <p:cNvPr id="35" name="TextBox 34"/>
            <p:cNvSpPr txBox="1"/>
            <p:nvPr/>
          </p:nvSpPr>
          <p:spPr>
            <a:xfrm rot="18586540">
              <a:off x="2446399" y="3203234"/>
              <a:ext cx="946834" cy="338554"/>
            </a:xfrm>
            <a:prstGeom prst="rect">
              <a:avLst/>
            </a:prstGeom>
            <a:noFill/>
          </p:spPr>
          <p:txBody>
            <a:bodyPr wrap="square" rtlCol="0">
              <a:spAutoFit/>
            </a:bodyPr>
            <a:lstStyle/>
            <a:p>
              <a:pPr algn="ctr"/>
              <a:r>
                <a:rPr lang="en-US" sz="1600" dirty="0" smtClean="0"/>
                <a:t>mild</a:t>
              </a:r>
              <a:endParaRPr lang="en-US" sz="1600" dirty="0"/>
            </a:p>
          </p:txBody>
        </p:sp>
        <p:sp>
          <p:nvSpPr>
            <p:cNvPr id="36" name="TextBox 35"/>
            <p:cNvSpPr txBox="1"/>
            <p:nvPr/>
          </p:nvSpPr>
          <p:spPr>
            <a:xfrm rot="18586540">
              <a:off x="2827399" y="3508034"/>
              <a:ext cx="946834" cy="338554"/>
            </a:xfrm>
            <a:prstGeom prst="rect">
              <a:avLst/>
            </a:prstGeom>
            <a:noFill/>
          </p:spPr>
          <p:txBody>
            <a:bodyPr wrap="square" rtlCol="0">
              <a:spAutoFit/>
            </a:bodyPr>
            <a:lstStyle/>
            <a:p>
              <a:pPr algn="ctr"/>
              <a:r>
                <a:rPr lang="en-US" sz="1600" dirty="0" smtClean="0"/>
                <a:t>mild</a:t>
              </a:r>
              <a:endParaRPr lang="en-US" sz="1600" dirty="0"/>
            </a:p>
          </p:txBody>
        </p:sp>
        <p:cxnSp>
          <p:nvCxnSpPr>
            <p:cNvPr id="44" name="Straight Arrow Connector 43"/>
            <p:cNvCxnSpPr/>
            <p:nvPr/>
          </p:nvCxnSpPr>
          <p:spPr bwMode="auto">
            <a:xfrm rot="5400000" flipH="1" flipV="1">
              <a:off x="1921205" y="3657327"/>
              <a:ext cx="364522" cy="2126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0" name="Straight Arrow Connector 49"/>
            <p:cNvCxnSpPr/>
            <p:nvPr/>
          </p:nvCxnSpPr>
          <p:spPr bwMode="auto">
            <a:xfrm rot="5400000" flipH="1" flipV="1">
              <a:off x="2354236" y="3817968"/>
              <a:ext cx="380996" cy="2126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 name="Straight Arrow Connector 50"/>
            <p:cNvCxnSpPr/>
            <p:nvPr/>
          </p:nvCxnSpPr>
          <p:spPr bwMode="auto">
            <a:xfrm rot="5400000" flipH="1" flipV="1">
              <a:off x="2903839" y="4030361"/>
              <a:ext cx="288322"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4" name="Group 87"/>
          <p:cNvGrpSpPr/>
          <p:nvPr/>
        </p:nvGrpSpPr>
        <p:grpSpPr>
          <a:xfrm>
            <a:off x="3200400" y="1985963"/>
            <a:ext cx="1981200" cy="1443037"/>
            <a:chOff x="3200400" y="1985963"/>
            <a:chExt cx="1981200" cy="1443037"/>
          </a:xfrm>
        </p:grpSpPr>
        <p:sp>
          <p:nvSpPr>
            <p:cNvPr id="30" name="TextBox 29"/>
            <p:cNvSpPr txBox="1"/>
            <p:nvPr/>
          </p:nvSpPr>
          <p:spPr>
            <a:xfrm>
              <a:off x="3671467" y="1985963"/>
              <a:ext cx="1510133" cy="338554"/>
            </a:xfrm>
            <a:prstGeom prst="rect">
              <a:avLst/>
            </a:prstGeom>
            <a:noFill/>
          </p:spPr>
          <p:txBody>
            <a:bodyPr wrap="square" rtlCol="0">
              <a:spAutoFit/>
            </a:bodyPr>
            <a:lstStyle/>
            <a:p>
              <a:pPr algn="ctr"/>
              <a:r>
                <a:rPr lang="en-US" sz="1600" dirty="0" smtClean="0"/>
                <a:t>co-morbidity</a:t>
              </a:r>
              <a:endParaRPr lang="en-US" sz="1600" dirty="0"/>
            </a:p>
          </p:txBody>
        </p:sp>
        <p:sp>
          <p:nvSpPr>
            <p:cNvPr id="37" name="TextBox 36"/>
            <p:cNvSpPr txBox="1"/>
            <p:nvPr/>
          </p:nvSpPr>
          <p:spPr>
            <a:xfrm>
              <a:off x="3810000" y="2485609"/>
              <a:ext cx="1259634" cy="338554"/>
            </a:xfrm>
            <a:prstGeom prst="rect">
              <a:avLst/>
            </a:prstGeom>
            <a:noFill/>
          </p:spPr>
          <p:txBody>
            <a:bodyPr wrap="square" rtlCol="0">
              <a:spAutoFit/>
            </a:bodyPr>
            <a:lstStyle/>
            <a:p>
              <a:pPr algn="ctr"/>
              <a:r>
                <a:rPr lang="en-US" sz="1600" dirty="0" smtClean="0"/>
                <a:t>moderate</a:t>
              </a:r>
              <a:endParaRPr lang="en-US" sz="1600" dirty="0"/>
            </a:p>
          </p:txBody>
        </p:sp>
        <p:sp>
          <p:nvSpPr>
            <p:cNvPr id="38" name="TextBox 37"/>
            <p:cNvSpPr txBox="1"/>
            <p:nvPr/>
          </p:nvSpPr>
          <p:spPr>
            <a:xfrm>
              <a:off x="3810000" y="2895600"/>
              <a:ext cx="1259634" cy="338554"/>
            </a:xfrm>
            <a:prstGeom prst="rect">
              <a:avLst/>
            </a:prstGeom>
            <a:noFill/>
          </p:spPr>
          <p:txBody>
            <a:bodyPr wrap="square" rtlCol="0">
              <a:spAutoFit/>
            </a:bodyPr>
            <a:lstStyle/>
            <a:p>
              <a:pPr algn="ctr"/>
              <a:r>
                <a:rPr lang="en-US" sz="1600" dirty="0" smtClean="0"/>
                <a:t>moderate</a:t>
              </a:r>
              <a:endParaRPr lang="en-US" sz="1600" dirty="0"/>
            </a:p>
          </p:txBody>
        </p:sp>
        <p:cxnSp>
          <p:nvCxnSpPr>
            <p:cNvPr id="52" name="Straight Arrow Connector 51"/>
            <p:cNvCxnSpPr/>
            <p:nvPr/>
          </p:nvCxnSpPr>
          <p:spPr bwMode="auto">
            <a:xfrm flipV="1">
              <a:off x="3200400" y="22860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3" name="Straight Arrow Connector 52"/>
            <p:cNvCxnSpPr/>
            <p:nvPr/>
          </p:nvCxnSpPr>
          <p:spPr bwMode="auto">
            <a:xfrm flipV="1">
              <a:off x="3352800" y="27432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4" name="Straight Arrow Connector 53"/>
            <p:cNvCxnSpPr/>
            <p:nvPr/>
          </p:nvCxnSpPr>
          <p:spPr bwMode="auto">
            <a:xfrm flipV="1">
              <a:off x="3581400" y="3200400"/>
              <a:ext cx="3048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5" name="Group 88"/>
          <p:cNvGrpSpPr/>
          <p:nvPr/>
        </p:nvGrpSpPr>
        <p:grpSpPr>
          <a:xfrm>
            <a:off x="5029200" y="2200609"/>
            <a:ext cx="1746709" cy="2006454"/>
            <a:chOff x="5029200" y="2200609"/>
            <a:chExt cx="1746709" cy="2006454"/>
          </a:xfrm>
        </p:grpSpPr>
        <p:sp>
          <p:nvSpPr>
            <p:cNvPr id="31" name="TextBox 30"/>
            <p:cNvSpPr txBox="1"/>
            <p:nvPr/>
          </p:nvSpPr>
          <p:spPr>
            <a:xfrm rot="2920356">
              <a:off x="5652228" y="2739514"/>
              <a:ext cx="1662585" cy="584776"/>
            </a:xfrm>
            <a:prstGeom prst="rect">
              <a:avLst/>
            </a:prstGeom>
            <a:noFill/>
          </p:spPr>
          <p:txBody>
            <a:bodyPr wrap="square" rtlCol="0">
              <a:spAutoFit/>
            </a:bodyPr>
            <a:lstStyle/>
            <a:p>
              <a:pPr algn="ctr"/>
              <a:r>
                <a:rPr lang="en-US" sz="1600" dirty="0" smtClean="0"/>
                <a:t>end-organ damage</a:t>
              </a:r>
              <a:endParaRPr lang="en-US" sz="1600" dirty="0"/>
            </a:p>
          </p:txBody>
        </p:sp>
        <p:sp>
          <p:nvSpPr>
            <p:cNvPr id="39" name="TextBox 38"/>
            <p:cNvSpPr txBox="1"/>
            <p:nvPr/>
          </p:nvSpPr>
          <p:spPr>
            <a:xfrm rot="2790800">
              <a:off x="5386299" y="3122316"/>
              <a:ext cx="1259634" cy="338554"/>
            </a:xfrm>
            <a:prstGeom prst="rect">
              <a:avLst/>
            </a:prstGeom>
            <a:noFill/>
          </p:spPr>
          <p:txBody>
            <a:bodyPr wrap="square" rtlCol="0">
              <a:spAutoFit/>
            </a:bodyPr>
            <a:lstStyle/>
            <a:p>
              <a:pPr algn="ctr"/>
              <a:r>
                <a:rPr lang="en-US" sz="1600" dirty="0" smtClean="0"/>
                <a:t>severe</a:t>
              </a:r>
              <a:endParaRPr lang="en-US" sz="1600" dirty="0"/>
            </a:p>
          </p:txBody>
        </p:sp>
        <p:sp>
          <p:nvSpPr>
            <p:cNvPr id="40" name="TextBox 39"/>
            <p:cNvSpPr txBox="1"/>
            <p:nvPr/>
          </p:nvSpPr>
          <p:spPr>
            <a:xfrm rot="2884304">
              <a:off x="5022696" y="3407969"/>
              <a:ext cx="1259634" cy="338554"/>
            </a:xfrm>
            <a:prstGeom prst="rect">
              <a:avLst/>
            </a:prstGeom>
            <a:noFill/>
          </p:spPr>
          <p:txBody>
            <a:bodyPr wrap="square" rtlCol="0">
              <a:spAutoFit/>
            </a:bodyPr>
            <a:lstStyle/>
            <a:p>
              <a:pPr algn="ctr"/>
              <a:r>
                <a:rPr lang="en-US" sz="1600" dirty="0" smtClean="0"/>
                <a:t>severe</a:t>
              </a:r>
              <a:endParaRPr lang="en-US" sz="1600" dirty="0"/>
            </a:p>
          </p:txBody>
        </p:sp>
        <p:cxnSp>
          <p:nvCxnSpPr>
            <p:cNvPr id="72" name="Straight Arrow Connector 71"/>
            <p:cNvCxnSpPr/>
            <p:nvPr/>
          </p:nvCxnSpPr>
          <p:spPr bwMode="auto">
            <a:xfrm>
              <a:off x="5486400" y="22860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4" name="Straight Arrow Connector 73"/>
            <p:cNvCxnSpPr/>
            <p:nvPr/>
          </p:nvCxnSpPr>
          <p:spPr bwMode="auto">
            <a:xfrm>
              <a:off x="5257800" y="27432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6" name="Straight Arrow Connector 75"/>
            <p:cNvCxnSpPr/>
            <p:nvPr/>
          </p:nvCxnSpPr>
          <p:spPr bwMode="auto">
            <a:xfrm>
              <a:off x="5029200" y="31242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6" name="Group 89"/>
          <p:cNvGrpSpPr/>
          <p:nvPr/>
        </p:nvGrpSpPr>
        <p:grpSpPr>
          <a:xfrm>
            <a:off x="5867400" y="3429000"/>
            <a:ext cx="1475871" cy="1988178"/>
            <a:chOff x="5867400" y="3429000"/>
            <a:chExt cx="1475871" cy="1988178"/>
          </a:xfrm>
        </p:grpSpPr>
        <p:sp>
          <p:nvSpPr>
            <p:cNvPr id="32" name="TextBox 31"/>
            <p:cNvSpPr txBox="1"/>
            <p:nvPr/>
          </p:nvSpPr>
          <p:spPr>
            <a:xfrm rot="4539996">
              <a:off x="6342701" y="4188009"/>
              <a:ext cx="1662585" cy="338554"/>
            </a:xfrm>
            <a:prstGeom prst="rect">
              <a:avLst/>
            </a:prstGeom>
            <a:noFill/>
          </p:spPr>
          <p:txBody>
            <a:bodyPr wrap="square" rtlCol="0">
              <a:spAutoFit/>
            </a:bodyPr>
            <a:lstStyle/>
            <a:p>
              <a:pPr algn="ctr"/>
              <a:r>
                <a:rPr lang="en-US" sz="1600" dirty="0" smtClean="0"/>
                <a:t>end-stage</a:t>
              </a:r>
              <a:endParaRPr lang="en-US" sz="1600" dirty="0"/>
            </a:p>
          </p:txBody>
        </p:sp>
        <p:sp>
          <p:nvSpPr>
            <p:cNvPr id="41" name="TextBox 40"/>
            <p:cNvSpPr txBox="1"/>
            <p:nvPr/>
          </p:nvSpPr>
          <p:spPr>
            <a:xfrm rot="4539996">
              <a:off x="5329713" y="4416609"/>
              <a:ext cx="1662585" cy="338554"/>
            </a:xfrm>
            <a:prstGeom prst="rect">
              <a:avLst/>
            </a:prstGeom>
            <a:noFill/>
          </p:spPr>
          <p:txBody>
            <a:bodyPr wrap="square" rtlCol="0">
              <a:spAutoFit/>
            </a:bodyPr>
            <a:lstStyle/>
            <a:p>
              <a:pPr algn="ctr"/>
              <a:r>
                <a:rPr lang="en-US" sz="1600" dirty="0" smtClean="0"/>
                <a:t>end-stage</a:t>
              </a:r>
              <a:endParaRPr lang="en-US" sz="1600" dirty="0"/>
            </a:p>
          </p:txBody>
        </p:sp>
        <p:sp>
          <p:nvSpPr>
            <p:cNvPr id="42" name="TextBox 41"/>
            <p:cNvSpPr txBox="1"/>
            <p:nvPr/>
          </p:nvSpPr>
          <p:spPr>
            <a:xfrm rot="4539996">
              <a:off x="5863114" y="4317400"/>
              <a:ext cx="1662585" cy="338554"/>
            </a:xfrm>
            <a:prstGeom prst="rect">
              <a:avLst/>
            </a:prstGeom>
            <a:noFill/>
          </p:spPr>
          <p:txBody>
            <a:bodyPr wrap="square" rtlCol="0">
              <a:spAutoFit/>
            </a:bodyPr>
            <a:lstStyle/>
            <a:p>
              <a:pPr algn="ctr"/>
              <a:r>
                <a:rPr lang="en-US" sz="1600" dirty="0" smtClean="0"/>
                <a:t>end-stage</a:t>
              </a:r>
              <a:endParaRPr lang="en-US" sz="1600" dirty="0"/>
            </a:p>
          </p:txBody>
        </p:sp>
        <p:cxnSp>
          <p:nvCxnSpPr>
            <p:cNvPr id="78" name="Straight Arrow Connector 77"/>
            <p:cNvCxnSpPr/>
            <p:nvPr/>
          </p:nvCxnSpPr>
          <p:spPr bwMode="auto">
            <a:xfrm rot="16200000" flipH="1">
              <a:off x="6705601" y="3505200"/>
              <a:ext cx="380999"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3" name="Straight Arrow Connector 82"/>
            <p:cNvCxnSpPr/>
            <p:nvPr/>
          </p:nvCxnSpPr>
          <p:spPr bwMode="auto">
            <a:xfrm rot="16200000" flipH="1">
              <a:off x="6248403" y="3733800"/>
              <a:ext cx="304797" cy="1523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5" name="Straight Arrow Connector 84"/>
            <p:cNvCxnSpPr/>
            <p:nvPr/>
          </p:nvCxnSpPr>
          <p:spPr bwMode="auto">
            <a:xfrm rot="16200000" flipH="1">
              <a:off x="5829301" y="3924300"/>
              <a:ext cx="228597" cy="1523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91" name="Oval 90"/>
          <p:cNvSpPr/>
          <p:nvPr/>
        </p:nvSpPr>
        <p:spPr bwMode="auto">
          <a:xfrm>
            <a:off x="3657600" y="3962400"/>
            <a:ext cx="1752600" cy="1143000"/>
          </a:xfrm>
          <a:prstGeom prst="ellipse">
            <a:avLst/>
          </a:prstGeom>
          <a:gradFill flip="none" rotWithShape="1">
            <a:gsLst>
              <a:gs pos="100000">
                <a:srgbClr val="C09047">
                  <a:alpha val="84000"/>
                </a:srgbClr>
              </a:gs>
              <a:gs pos="0">
                <a:srgbClr val="FFFFFF">
                  <a:alpha val="47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a typeface="ヒラギノ角ゴ Pro W3" pitchFamily="48"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ヒラギノ角ゴ Pro W3" pitchFamily="48" charset="-128"/>
              </a:rPr>
              <a:t>Obesity</a:t>
            </a:r>
          </a:p>
        </p:txBody>
      </p:sp>
      <p:cxnSp>
        <p:nvCxnSpPr>
          <p:cNvPr id="93" name="Straight Arrow Connector 92"/>
          <p:cNvCxnSpPr/>
          <p:nvPr/>
        </p:nvCxnSpPr>
        <p:spPr bwMode="auto">
          <a:xfrm rot="10800000">
            <a:off x="3200400" y="4648200"/>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5" name="Straight Arrow Connector 94"/>
          <p:cNvCxnSpPr/>
          <p:nvPr/>
        </p:nvCxnSpPr>
        <p:spPr bwMode="auto">
          <a:xfrm rot="16200000" flipV="1">
            <a:off x="3581400" y="3886200"/>
            <a:ext cx="228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7" name="Straight Arrow Connector 96"/>
          <p:cNvCxnSpPr/>
          <p:nvPr/>
        </p:nvCxnSpPr>
        <p:spPr bwMode="auto">
          <a:xfrm rot="5400000" flipH="1" flipV="1">
            <a:off x="4306094" y="3694906"/>
            <a:ext cx="3802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rot="5400000" flipH="1" flipV="1">
            <a:off x="5181600" y="3810000"/>
            <a:ext cx="228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2" name="Straight Arrow Connector 101"/>
          <p:cNvCxnSpPr/>
          <p:nvPr/>
        </p:nvCxnSpPr>
        <p:spPr bwMode="auto">
          <a:xfrm>
            <a:off x="5486400" y="4648200"/>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5400" y="1143001"/>
            <a:ext cx="6248400" cy="529665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Title 1"/>
          <p:cNvSpPr>
            <a:spLocks noGrp="1"/>
          </p:cNvSpPr>
          <p:nvPr>
            <p:ph type="title"/>
          </p:nvPr>
        </p:nvSpPr>
        <p:spPr>
          <a:xfrm>
            <a:off x="381000" y="381000"/>
            <a:ext cx="7467600" cy="990600"/>
          </a:xfrm>
        </p:spPr>
        <p:txBody>
          <a:bodyPr/>
          <a:lstStyle/>
          <a:p>
            <a:r>
              <a:rPr lang="en-US" dirty="0" smtClean="0">
                <a:ea typeface="ＭＳ Ｐゴシック" pitchFamily="-110" charset="-128"/>
                <a:cs typeface="ＭＳ Ｐゴシック" pitchFamily="-110" charset="-128"/>
              </a:rPr>
              <a:t>EOSS Predicts Mortality in NHANES III</a:t>
            </a:r>
            <a:endParaRPr lang="en-US" dirty="0" smtClean="0">
              <a:cs typeface="ヒラギノ角ゴ Pro W3" pitchFamily="-110" charset="-128"/>
            </a:endParaRPr>
          </a:p>
        </p:txBody>
      </p:sp>
      <p:sp>
        <p:nvSpPr>
          <p:cNvPr id="29700" name="Rectangle 13"/>
          <p:cNvSpPr>
            <a:spLocks noChangeArrowheads="1"/>
          </p:cNvSpPr>
          <p:nvPr/>
        </p:nvSpPr>
        <p:spPr bwMode="auto">
          <a:xfrm>
            <a:off x="3810000" y="6488113"/>
            <a:ext cx="4953000" cy="369887"/>
          </a:xfrm>
          <a:prstGeom prst="rect">
            <a:avLst/>
          </a:prstGeom>
          <a:noFill/>
          <a:ln w="9525">
            <a:noFill/>
            <a:miter lim="800000"/>
            <a:headEnd/>
            <a:tailEnd/>
          </a:ln>
        </p:spPr>
        <p:txBody>
          <a:bodyPr>
            <a:prstTxWarp prst="textNoShape">
              <a:avLst/>
            </a:prstTxWarp>
            <a:spAutoFit/>
          </a:bodyPr>
          <a:lstStyle/>
          <a:p>
            <a:pPr algn="r"/>
            <a:r>
              <a:rPr lang="en-US" sz="1800" dirty="0" err="1" smtClean="0"/>
              <a:t>Padwal</a:t>
            </a:r>
            <a:r>
              <a:rPr lang="en-US" sz="1800" dirty="0" smtClean="0"/>
              <a:t> R, Sharma </a:t>
            </a:r>
            <a:r>
              <a:rPr lang="en-US" sz="1800" dirty="0"/>
              <a:t>AM  et al.</a:t>
            </a:r>
            <a:r>
              <a:rPr lang="en-US" sz="1800" dirty="0" smtClean="0"/>
              <a:t> CMAJ 2011</a:t>
            </a:r>
            <a:endParaRPr lang="en-US" sz="1800" dirty="0"/>
          </a:p>
        </p:txBody>
      </p:sp>
      <p:pic>
        <p:nvPicPr>
          <p:cNvPr id="5" name="Picture 4" descr="Slide1.jpg"/>
          <p:cNvPicPr>
            <a:picLocks noChangeAspect="1"/>
          </p:cNvPicPr>
          <p:nvPr/>
        </p:nvPicPr>
        <p:blipFill>
          <a:blip r:embed="rId2"/>
          <a:srcRect l="9167" t="15556" r="10833" b="28889"/>
          <a:stretch>
            <a:fillRect/>
          </a:stretch>
        </p:blipFill>
        <p:spPr>
          <a:xfrm>
            <a:off x="228600" y="1524000"/>
            <a:ext cx="8485632" cy="4419600"/>
          </a:xfrm>
          <a:prstGeom prst="rect">
            <a:avLst/>
          </a:prstGeom>
        </p:spPr>
      </p:pic>
      <p:sp>
        <p:nvSpPr>
          <p:cNvPr id="6" name="Rectangle 5"/>
          <p:cNvSpPr/>
          <p:nvPr/>
        </p:nvSpPr>
        <p:spPr bwMode="auto">
          <a:xfrm>
            <a:off x="381000" y="1447800"/>
            <a:ext cx="4038600" cy="464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48"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5874" name="Rectangle 2"/>
          <p:cNvSpPr>
            <a:spLocks noGrp="1" noChangeArrowheads="1"/>
          </p:cNvSpPr>
          <p:nvPr>
            <p:ph type="title"/>
          </p:nvPr>
        </p:nvSpPr>
        <p:spPr>
          <a:xfrm>
            <a:off x="673100" y="266700"/>
            <a:ext cx="6908800" cy="1143000"/>
          </a:xfrm>
        </p:spPr>
        <p:txBody>
          <a:bodyPr/>
          <a:lstStyle/>
          <a:p>
            <a:r>
              <a:rPr lang="en-US" sz="3600" dirty="0"/>
              <a:t>Disclosures</a:t>
            </a:r>
          </a:p>
        </p:txBody>
      </p:sp>
      <p:sp>
        <p:nvSpPr>
          <p:cNvPr id="2255875" name="Rectangle 3"/>
          <p:cNvSpPr>
            <a:spLocks noGrp="1" noChangeArrowheads="1"/>
          </p:cNvSpPr>
          <p:nvPr>
            <p:ph type="body" idx="1"/>
          </p:nvPr>
        </p:nvSpPr>
        <p:spPr>
          <a:xfrm>
            <a:off x="919163" y="1422400"/>
            <a:ext cx="6908800" cy="4521200"/>
          </a:xfrm>
        </p:spPr>
        <p:txBody>
          <a:bodyPr/>
          <a:lstStyle/>
          <a:p>
            <a:pPr marL="0" indent="0" algn="ctr">
              <a:buNone/>
            </a:pPr>
            <a:r>
              <a:rPr lang="en-US" sz="2100" dirty="0" smtClean="0"/>
              <a:t>Research Support:</a:t>
            </a:r>
          </a:p>
          <a:p>
            <a:pPr marL="0" indent="0" algn="ctr">
              <a:buNone/>
            </a:pPr>
            <a:r>
              <a:rPr lang="en-US" sz="2100" dirty="0" smtClean="0"/>
              <a:t>Heart and Stroke Foundation of Canada, Canadian Diabetes Association, Networks of </a:t>
            </a:r>
            <a:r>
              <a:rPr lang="en-US" sz="2100" dirty="0" err="1" smtClean="0"/>
              <a:t>Centres</a:t>
            </a:r>
            <a:r>
              <a:rPr lang="en-US" sz="2100" dirty="0" smtClean="0"/>
              <a:t> of Excellence, Canada Research Chair, University Hospital Foundation and Canadian Institutes of Health Research.</a:t>
            </a:r>
          </a:p>
          <a:p>
            <a:pPr marL="0" indent="0" algn="ctr">
              <a:buNone/>
            </a:pPr>
            <a:endParaRPr lang="en-US" sz="2100" dirty="0" smtClean="0"/>
          </a:p>
          <a:p>
            <a:pPr marL="0" indent="0" algn="ctr">
              <a:buNone/>
            </a:pPr>
            <a:r>
              <a:rPr lang="en-US" sz="2100" dirty="0" smtClean="0"/>
              <a:t>I </a:t>
            </a:r>
            <a:r>
              <a:rPr lang="en-US" sz="2100" dirty="0"/>
              <a:t>have</a:t>
            </a:r>
            <a:r>
              <a:rPr lang="en-US" sz="2100" dirty="0" smtClean="0"/>
              <a:t> also received </a:t>
            </a:r>
            <a:r>
              <a:rPr lang="en-US" sz="2100" dirty="0"/>
              <a:t>research support, consulting and/or speaking honoraria from</a:t>
            </a:r>
            <a:r>
              <a:rPr lang="en-US" sz="2100" dirty="0" smtClean="0"/>
              <a:t> </a:t>
            </a:r>
          </a:p>
          <a:p>
            <a:pPr marL="0" indent="0" algn="ctr">
              <a:buNone/>
            </a:pPr>
            <a:r>
              <a:rPr lang="en-US" sz="2100" dirty="0" smtClean="0"/>
              <a:t>Abbott, </a:t>
            </a:r>
            <a:r>
              <a:rPr lang="en-US" sz="2100" dirty="0" err="1" smtClean="0"/>
              <a:t>Allergan</a:t>
            </a:r>
            <a:r>
              <a:rPr lang="en-US" sz="2100" dirty="0" smtClean="0"/>
              <a:t>, </a:t>
            </a:r>
            <a:r>
              <a:rPr lang="en-US" sz="2100" dirty="0" err="1" smtClean="0"/>
              <a:t>Amylin</a:t>
            </a:r>
            <a:r>
              <a:rPr lang="en-US" sz="2100" dirty="0" smtClean="0"/>
              <a:t>, Astra-Zeneca, Arena, </a:t>
            </a:r>
            <a:r>
              <a:rPr lang="en-US" sz="2100" dirty="0" err="1" smtClean="0"/>
              <a:t>Boehringer-Ingelheim</a:t>
            </a:r>
            <a:r>
              <a:rPr lang="en-US" sz="2100" dirty="0" smtClean="0"/>
              <a:t>, Bristol-Myer Squibb, </a:t>
            </a:r>
            <a:r>
              <a:rPr lang="en-US" sz="2100" dirty="0" err="1" smtClean="0"/>
              <a:t>Covidien</a:t>
            </a:r>
            <a:r>
              <a:rPr lang="en-US" sz="2100" dirty="0" smtClean="0"/>
              <a:t>, GSK, Johnson and Johnson, Merck, </a:t>
            </a:r>
            <a:r>
              <a:rPr lang="en-US" sz="2100" dirty="0" err="1" smtClean="0"/>
              <a:t>Neurosearch</a:t>
            </a:r>
            <a:r>
              <a:rPr lang="en-US" sz="2100" dirty="0" smtClean="0"/>
              <a:t>, Novartis, Novo-Nordisk, </a:t>
            </a:r>
            <a:r>
              <a:rPr lang="en-US" sz="2100" dirty="0" err="1"/>
              <a:t>Sanofi</a:t>
            </a:r>
            <a:r>
              <a:rPr lang="en-US" sz="2100" dirty="0"/>
              <a:t>-Aventis</a:t>
            </a:r>
            <a:r>
              <a:rPr lang="en-US" sz="2100" dirty="0" smtClean="0"/>
              <a:t>, Takeda, Pfizer, Roche. </a:t>
            </a:r>
            <a:endParaRPr lang="en-US" sz="21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a:xfrm>
            <a:off x="228600" y="228600"/>
            <a:ext cx="7467600" cy="990600"/>
          </a:xfrm>
        </p:spPr>
        <p:txBody>
          <a:bodyPr/>
          <a:lstStyle/>
          <a:p>
            <a:r>
              <a:rPr lang="en-US" dirty="0" smtClean="0">
                <a:cs typeface="ヒラギノ角ゴ Pro W3" pitchFamily="-110" charset="-128"/>
              </a:rPr>
              <a:t>EOSS Predicts Mortality at Every Level of BMI</a:t>
            </a:r>
            <a:br>
              <a:rPr lang="en-US" dirty="0" smtClean="0">
                <a:cs typeface="ヒラギノ角ゴ Pro W3" pitchFamily="-110" charset="-128"/>
              </a:rPr>
            </a:br>
            <a:r>
              <a:rPr lang="en-US" dirty="0" smtClean="0">
                <a:cs typeface="ヒラギノ角ゴ Pro W3" pitchFamily="-110" charset="-128"/>
              </a:rPr>
              <a:t>NHANES III</a:t>
            </a:r>
            <a:endParaRPr lang="en-US" dirty="0">
              <a:cs typeface="ヒラギノ角ゴ Pro W3" pitchFamily="-110" charset="-128"/>
            </a:endParaRPr>
          </a:p>
        </p:txBody>
      </p:sp>
      <p:pic>
        <p:nvPicPr>
          <p:cNvPr id="30723" name="Picture 2" descr="EOSS_NHANES_KM_Curves_ByBMI.png"/>
          <p:cNvPicPr>
            <a:picLocks noChangeAspect="1"/>
          </p:cNvPicPr>
          <p:nvPr/>
        </p:nvPicPr>
        <p:blipFill>
          <a:blip r:embed="rId2"/>
          <a:srcRect/>
          <a:stretch>
            <a:fillRect/>
          </a:stretch>
        </p:blipFill>
        <p:spPr bwMode="auto">
          <a:xfrm>
            <a:off x="1295400" y="1143000"/>
            <a:ext cx="6667500" cy="5334000"/>
          </a:xfrm>
          <a:prstGeom prst="rect">
            <a:avLst/>
          </a:prstGeom>
          <a:noFill/>
          <a:ln w="9525">
            <a:noFill/>
            <a:miter lim="800000"/>
            <a:headEnd/>
            <a:tailEnd/>
          </a:ln>
        </p:spPr>
      </p:pic>
      <p:sp>
        <p:nvSpPr>
          <p:cNvPr id="30724" name="Rectangle 13"/>
          <p:cNvSpPr>
            <a:spLocks noChangeArrowheads="1"/>
          </p:cNvSpPr>
          <p:nvPr/>
        </p:nvSpPr>
        <p:spPr bwMode="auto">
          <a:xfrm>
            <a:off x="3810000" y="6488113"/>
            <a:ext cx="4953000" cy="369887"/>
          </a:xfrm>
          <a:prstGeom prst="rect">
            <a:avLst/>
          </a:prstGeom>
          <a:noFill/>
          <a:ln w="9525">
            <a:noFill/>
            <a:miter lim="800000"/>
            <a:headEnd/>
            <a:tailEnd/>
          </a:ln>
        </p:spPr>
        <p:txBody>
          <a:bodyPr>
            <a:prstTxWarp prst="textNoShape">
              <a:avLst/>
            </a:prstTxWarp>
            <a:spAutoFit/>
          </a:bodyPr>
          <a:lstStyle/>
          <a:p>
            <a:pPr algn="r"/>
            <a:r>
              <a:rPr lang="en-US" sz="1800" dirty="0" err="1" smtClean="0"/>
              <a:t>Padwal</a:t>
            </a:r>
            <a:r>
              <a:rPr lang="en-US" sz="1800" dirty="0" smtClean="0"/>
              <a:t> R, Sharma </a:t>
            </a:r>
            <a:r>
              <a:rPr lang="en-US" sz="1800" dirty="0"/>
              <a:t>AM  et al.</a:t>
            </a:r>
            <a:r>
              <a:rPr lang="en-US" sz="1800" dirty="0" smtClean="0"/>
              <a:t> CMAJ 2011</a:t>
            </a:r>
            <a:endParaRPr lang="en-US" sz="1800" dirty="0"/>
          </a:p>
        </p:txBody>
      </p:sp>
      <p:sp>
        <p:nvSpPr>
          <p:cNvPr id="5" name="TextBox 4"/>
          <p:cNvSpPr txBox="1"/>
          <p:nvPr/>
        </p:nvSpPr>
        <p:spPr>
          <a:xfrm>
            <a:off x="6553200" y="3909739"/>
            <a:ext cx="1066800" cy="230832"/>
          </a:xfrm>
          <a:prstGeom prst="rect">
            <a:avLst/>
          </a:prstGeom>
          <a:solidFill>
            <a:schemeClr val="bg1"/>
          </a:solidFill>
        </p:spPr>
        <p:txBody>
          <a:bodyPr wrap="none" lIns="0" rtlCol="0">
            <a:noAutofit/>
          </a:bodyPr>
          <a:lstStyle/>
          <a:p>
            <a:pPr>
              <a:spcAft>
                <a:spcPts val="1200"/>
              </a:spcAft>
            </a:pPr>
            <a:r>
              <a:rPr lang="en-US" sz="900" b="1" dirty="0" smtClean="0"/>
              <a:t>Overweight</a:t>
            </a:r>
            <a:endParaRPr lang="en-US" sz="900" b="1" dirty="0"/>
          </a:p>
        </p:txBody>
      </p:sp>
      <p:pic>
        <p:nvPicPr>
          <p:cNvPr id="6" name="Picture 2" descr="EOSS_NHANES_KM_Curves_ByBMI.png"/>
          <p:cNvPicPr>
            <a:picLocks noChangeAspect="1"/>
          </p:cNvPicPr>
          <p:nvPr/>
        </p:nvPicPr>
        <p:blipFill>
          <a:blip r:embed="rId2"/>
          <a:srcRect r="50575" b="51889"/>
          <a:stretch>
            <a:fillRect/>
          </a:stretch>
        </p:blipFill>
        <p:spPr bwMode="auto">
          <a:xfrm>
            <a:off x="1295400" y="1143000"/>
            <a:ext cx="6751782" cy="5257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6505" y="187477"/>
            <a:ext cx="7467600" cy="990600"/>
          </a:xfrm>
        </p:spPr>
        <p:txBody>
          <a:bodyPr/>
          <a:lstStyle/>
          <a:p>
            <a:r>
              <a:rPr lang="en-US" dirty="0" smtClean="0"/>
              <a:t>EOSS Distribution Across BMI Categories</a:t>
            </a:r>
            <a:br>
              <a:rPr lang="en-US" dirty="0" smtClean="0"/>
            </a:br>
            <a:r>
              <a:rPr lang="en-US" dirty="0" smtClean="0"/>
              <a:t>NHANES III (1988-1994)</a:t>
            </a:r>
            <a:endParaRPr lang="en-US" dirty="0"/>
          </a:p>
        </p:txBody>
      </p:sp>
      <p:graphicFrame>
        <p:nvGraphicFramePr>
          <p:cNvPr id="7" name="C 1"/>
          <p:cNvGraphicFramePr/>
          <p:nvPr/>
        </p:nvGraphicFramePr>
        <p:xfrm>
          <a:off x="304800" y="1981200"/>
          <a:ext cx="4914900" cy="3619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 5"/>
          <p:cNvGraphicFramePr/>
          <p:nvPr/>
        </p:nvGraphicFramePr>
        <p:xfrm>
          <a:off x="2743200" y="2286000"/>
          <a:ext cx="4318000" cy="2933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 3"/>
          <p:cNvGraphicFramePr/>
          <p:nvPr/>
        </p:nvGraphicFramePr>
        <p:xfrm>
          <a:off x="3200400" y="1143000"/>
          <a:ext cx="5575300" cy="32131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 7"/>
          <p:cNvGraphicFramePr/>
          <p:nvPr/>
        </p:nvGraphicFramePr>
        <p:xfrm>
          <a:off x="4672391" y="4134152"/>
          <a:ext cx="4038600" cy="21336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1263444" y="3581400"/>
            <a:ext cx="1860756" cy="461665"/>
          </a:xfrm>
          <a:prstGeom prst="rect">
            <a:avLst/>
          </a:prstGeom>
          <a:noFill/>
        </p:spPr>
        <p:txBody>
          <a:bodyPr wrap="none" rtlCol="0">
            <a:spAutoFit/>
          </a:bodyPr>
          <a:lstStyle/>
          <a:p>
            <a:r>
              <a:rPr lang="en-US" b="1" dirty="0" smtClean="0">
                <a:latin typeface="+mj-lt"/>
              </a:rPr>
              <a:t>Overweight</a:t>
            </a:r>
            <a:endParaRPr lang="en-US" b="1" dirty="0">
              <a:latin typeface="+mj-lt"/>
            </a:endParaRPr>
          </a:p>
        </p:txBody>
      </p:sp>
      <p:sp>
        <p:nvSpPr>
          <p:cNvPr id="12" name="TextBox 11"/>
          <p:cNvSpPr txBox="1"/>
          <p:nvPr/>
        </p:nvSpPr>
        <p:spPr>
          <a:xfrm>
            <a:off x="6397301" y="5188857"/>
            <a:ext cx="561090" cy="430887"/>
          </a:xfrm>
          <a:prstGeom prst="rect">
            <a:avLst/>
          </a:prstGeom>
          <a:noFill/>
        </p:spPr>
        <p:txBody>
          <a:bodyPr wrap="none" rtlCol="0">
            <a:spAutoFit/>
          </a:bodyPr>
          <a:lstStyle/>
          <a:p>
            <a:pPr algn="ctr"/>
            <a:r>
              <a:rPr lang="en-US" sz="1100" b="1" dirty="0" smtClean="0">
                <a:latin typeface="+mj-lt"/>
              </a:rPr>
              <a:t>Class</a:t>
            </a:r>
            <a:br>
              <a:rPr lang="en-US" sz="1100" b="1" dirty="0" smtClean="0">
                <a:latin typeface="+mj-lt"/>
              </a:rPr>
            </a:br>
            <a:r>
              <a:rPr lang="en-US" sz="1100" b="1" dirty="0" smtClean="0">
                <a:latin typeface="+mj-lt"/>
              </a:rPr>
              <a:t>III</a:t>
            </a:r>
            <a:endParaRPr lang="en-US" sz="1100" b="1" dirty="0">
              <a:latin typeface="+mj-lt"/>
            </a:endParaRPr>
          </a:p>
        </p:txBody>
      </p:sp>
      <p:sp>
        <p:nvSpPr>
          <p:cNvPr id="13" name="Rectangle 13"/>
          <p:cNvSpPr>
            <a:spLocks noChangeArrowheads="1"/>
          </p:cNvSpPr>
          <p:nvPr/>
        </p:nvSpPr>
        <p:spPr bwMode="auto">
          <a:xfrm>
            <a:off x="3810000" y="6488113"/>
            <a:ext cx="4953000" cy="369887"/>
          </a:xfrm>
          <a:prstGeom prst="rect">
            <a:avLst/>
          </a:prstGeom>
          <a:noFill/>
          <a:ln w="9525">
            <a:noFill/>
            <a:miter lim="800000"/>
            <a:headEnd/>
            <a:tailEnd/>
          </a:ln>
        </p:spPr>
        <p:txBody>
          <a:bodyPr>
            <a:prstTxWarp prst="textNoShape">
              <a:avLst/>
            </a:prstTxWarp>
            <a:spAutoFit/>
          </a:bodyPr>
          <a:lstStyle/>
          <a:p>
            <a:pPr algn="r"/>
            <a:r>
              <a:rPr lang="en-US" sz="1800" dirty="0" err="1" smtClean="0"/>
              <a:t>Padwal</a:t>
            </a:r>
            <a:r>
              <a:rPr lang="en-US" sz="1800" dirty="0" smtClean="0"/>
              <a:t> R, Sharma </a:t>
            </a:r>
            <a:r>
              <a:rPr lang="en-US" sz="1800" dirty="0"/>
              <a:t>AM  et al.</a:t>
            </a:r>
            <a:r>
              <a:rPr lang="en-US" sz="1800" dirty="0" smtClean="0"/>
              <a:t> CMAJ 2011</a:t>
            </a:r>
            <a:endParaRPr lang="en-US" sz="1800" dirty="0"/>
          </a:p>
        </p:txBody>
      </p:sp>
      <p:sp>
        <p:nvSpPr>
          <p:cNvPr id="14" name="TextBox 13"/>
          <p:cNvSpPr txBox="1"/>
          <p:nvPr/>
        </p:nvSpPr>
        <p:spPr>
          <a:xfrm>
            <a:off x="1415143" y="5636380"/>
            <a:ext cx="1484751" cy="461665"/>
          </a:xfrm>
          <a:prstGeom prst="rect">
            <a:avLst/>
          </a:prstGeom>
          <a:noFill/>
        </p:spPr>
        <p:txBody>
          <a:bodyPr wrap="none" rtlCol="0">
            <a:spAutoFit/>
          </a:bodyPr>
          <a:lstStyle/>
          <a:p>
            <a:r>
              <a:rPr lang="en-US" dirty="0" smtClean="0"/>
              <a:t>50 million</a:t>
            </a:r>
            <a:endParaRPr lang="en-US" dirty="0"/>
          </a:p>
        </p:txBody>
      </p:sp>
      <p:sp>
        <p:nvSpPr>
          <p:cNvPr id="15" name="TextBox 14"/>
          <p:cNvSpPr txBox="1"/>
          <p:nvPr/>
        </p:nvSpPr>
        <p:spPr>
          <a:xfrm>
            <a:off x="6386284" y="3652763"/>
            <a:ext cx="1159730" cy="369332"/>
          </a:xfrm>
          <a:prstGeom prst="rect">
            <a:avLst/>
          </a:prstGeom>
          <a:noFill/>
        </p:spPr>
        <p:txBody>
          <a:bodyPr wrap="none" rtlCol="0">
            <a:spAutoFit/>
          </a:bodyPr>
          <a:lstStyle/>
          <a:p>
            <a:r>
              <a:rPr lang="en-US" sz="1800" dirty="0" smtClean="0"/>
              <a:t>23 million</a:t>
            </a:r>
            <a:endParaRPr lang="en-US" sz="1800" dirty="0"/>
          </a:p>
        </p:txBody>
      </p:sp>
      <p:sp>
        <p:nvSpPr>
          <p:cNvPr id="16" name="TextBox 15"/>
          <p:cNvSpPr txBox="1"/>
          <p:nvPr/>
        </p:nvSpPr>
        <p:spPr>
          <a:xfrm>
            <a:off x="4692952" y="5140477"/>
            <a:ext cx="1051390" cy="338554"/>
          </a:xfrm>
          <a:prstGeom prst="rect">
            <a:avLst/>
          </a:prstGeom>
          <a:noFill/>
        </p:spPr>
        <p:txBody>
          <a:bodyPr wrap="none" rtlCol="0">
            <a:spAutoFit/>
          </a:bodyPr>
          <a:lstStyle/>
          <a:p>
            <a:r>
              <a:rPr lang="en-US" sz="1600" dirty="0" smtClean="0"/>
              <a:t>10 million</a:t>
            </a:r>
            <a:endParaRPr lang="en-US" sz="1600" dirty="0"/>
          </a:p>
        </p:txBody>
      </p:sp>
      <p:sp>
        <p:nvSpPr>
          <p:cNvPr id="17" name="TextBox 16"/>
          <p:cNvSpPr txBox="1"/>
          <p:nvPr/>
        </p:nvSpPr>
        <p:spPr>
          <a:xfrm>
            <a:off x="6289525" y="6011333"/>
            <a:ext cx="749123" cy="276999"/>
          </a:xfrm>
          <a:prstGeom prst="rect">
            <a:avLst/>
          </a:prstGeom>
          <a:noFill/>
        </p:spPr>
        <p:txBody>
          <a:bodyPr wrap="none" rtlCol="0">
            <a:spAutoFit/>
          </a:bodyPr>
          <a:lstStyle/>
          <a:p>
            <a:r>
              <a:rPr lang="en-US" sz="1200" dirty="0" smtClean="0"/>
              <a:t>6 million</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7106" name="Title 1"/>
          <p:cNvSpPr>
            <a:spLocks noGrp="1"/>
          </p:cNvSpPr>
          <p:nvPr>
            <p:ph type="title"/>
          </p:nvPr>
        </p:nvSpPr>
        <p:spPr>
          <a:xfrm>
            <a:off x="381000" y="304800"/>
            <a:ext cx="7467600" cy="990600"/>
          </a:xfrm>
        </p:spPr>
        <p:txBody>
          <a:bodyPr/>
          <a:lstStyle/>
          <a:p>
            <a:r>
              <a:rPr lang="en-US" sz="3600" dirty="0" smtClean="0">
                <a:ea typeface="ＭＳ Ｐゴシック" pitchFamily="-110" charset="-128"/>
                <a:cs typeface="ＭＳ Ｐゴシック" pitchFamily="-110" charset="-128"/>
              </a:rPr>
              <a:t>EOSS Case </a:t>
            </a:r>
            <a:r>
              <a:rPr lang="en-US" sz="3600" dirty="0">
                <a:ea typeface="ＭＳ Ｐゴシック" pitchFamily="-110" charset="-128"/>
                <a:cs typeface="ＭＳ Ｐゴシック" pitchFamily="-110" charset="-128"/>
              </a:rPr>
              <a:t>1</a:t>
            </a:r>
          </a:p>
        </p:txBody>
      </p:sp>
      <p:sp>
        <p:nvSpPr>
          <p:cNvPr id="3" name="Content Placeholder 2"/>
          <p:cNvSpPr>
            <a:spLocks noGrp="1"/>
          </p:cNvSpPr>
          <p:nvPr>
            <p:ph idx="1"/>
          </p:nvPr>
        </p:nvSpPr>
        <p:spPr>
          <a:xfrm>
            <a:off x="487363" y="1508125"/>
            <a:ext cx="8239125" cy="4114800"/>
          </a:xfrm>
        </p:spPr>
        <p:txBody>
          <a:bodyPr/>
          <a:lstStyle/>
          <a:p>
            <a:pPr marL="0" indent="0" algn="ctr">
              <a:buFont typeface="Wingdings" pitchFamily="-65" charset="2"/>
              <a:buNone/>
              <a:defRPr/>
            </a:pPr>
            <a:r>
              <a:rPr lang="en-US" sz="2800" dirty="0" smtClean="0"/>
              <a:t>24 year-old physically active female, </a:t>
            </a:r>
            <a:br>
              <a:rPr lang="en-US" sz="2800" dirty="0" smtClean="0"/>
            </a:br>
            <a:r>
              <a:rPr lang="en-US" sz="2800" dirty="0" smtClean="0"/>
              <a:t>BMI of 32 Kg/m</a:t>
            </a:r>
            <a:r>
              <a:rPr lang="en-US" sz="2800" baseline="30000" dirty="0" smtClean="0"/>
              <a:t>2</a:t>
            </a:r>
            <a:br>
              <a:rPr lang="en-US" sz="2800" baseline="30000" dirty="0" smtClean="0"/>
            </a:br>
            <a:r>
              <a:rPr lang="en-US" sz="2800" dirty="0" smtClean="0"/>
              <a:t> no demonstrable risk factors, no functional limitations, or mental health issues</a:t>
            </a:r>
            <a:r>
              <a:rPr lang="en-US" dirty="0" smtClean="0"/>
              <a:t/>
            </a:r>
            <a:br>
              <a:rPr lang="en-US" dirty="0" smtClean="0"/>
            </a:br>
            <a:endParaRPr lang="en-US" dirty="0" smtClean="0"/>
          </a:p>
          <a:p>
            <a:pPr marL="0" indent="0" algn="ctr">
              <a:buFont typeface="Wingdings" pitchFamily="-65" charset="2"/>
              <a:buNone/>
              <a:defRPr/>
            </a:pPr>
            <a:r>
              <a:rPr lang="en-US" sz="3200" u="sng" dirty="0" smtClean="0">
                <a:solidFill>
                  <a:schemeClr val="tx2"/>
                </a:solidFill>
              </a:rPr>
              <a:t>Class I, Stage 0 Obesity</a:t>
            </a:r>
            <a:br>
              <a:rPr lang="en-US" sz="3200" u="sng" dirty="0" smtClean="0">
                <a:solidFill>
                  <a:schemeClr val="tx2"/>
                </a:solidFill>
              </a:rPr>
            </a:br>
            <a:endParaRPr lang="en-US" sz="3200" u="sng" dirty="0" smtClean="0">
              <a:solidFill>
                <a:schemeClr val="tx2"/>
              </a:solidFill>
            </a:endParaRPr>
          </a:p>
          <a:p>
            <a:pPr marL="0" indent="0" algn="ctr">
              <a:buFontTx/>
              <a:buChar char="-"/>
              <a:defRPr/>
            </a:pPr>
            <a:r>
              <a:rPr lang="en-US" sz="2800" dirty="0" smtClean="0"/>
              <a:t> Focus on prevention of further weight gain</a:t>
            </a:r>
          </a:p>
          <a:p>
            <a:pPr marL="0" indent="0" algn="ctr">
              <a:buFontTx/>
              <a:buChar char="-"/>
              <a:defRPr/>
            </a:pPr>
            <a:r>
              <a:rPr lang="en-US" sz="2800" dirty="0" smtClean="0"/>
              <a:t> Health benefits of more aggressive obesity treatment likely marginal </a:t>
            </a:r>
          </a:p>
          <a:p>
            <a:pPr algn="ctr">
              <a:buFont typeface="Wingdings" pitchFamily="-65" charset="2"/>
              <a:buChar char="u"/>
              <a:defRPr/>
            </a:pPr>
            <a:endParaRPr lang="en-US" dirty="0"/>
          </a:p>
        </p:txBody>
      </p:sp>
      <p:sp>
        <p:nvSpPr>
          <p:cNvPr id="47109" name="Rectangle 1029"/>
          <p:cNvSpPr>
            <a:spLocks noChangeArrowheads="1"/>
          </p:cNvSpPr>
          <p:nvPr/>
        </p:nvSpPr>
        <p:spPr bwMode="auto">
          <a:xfrm>
            <a:off x="4114800" y="6477000"/>
            <a:ext cx="4636756"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800" b="0" dirty="0"/>
              <a:t>Sharma AM &amp; Kushner RF, </a:t>
            </a:r>
            <a:r>
              <a:rPr lang="en-US" sz="1800" b="0" dirty="0" err="1"/>
              <a:t>Int</a:t>
            </a:r>
            <a:r>
              <a:rPr lang="en-US" sz="1800" b="0" dirty="0"/>
              <a:t> J </a:t>
            </a:r>
            <a:r>
              <a:rPr lang="en-US" sz="1800" b="0" dirty="0" err="1"/>
              <a:t>Obes</a:t>
            </a:r>
            <a:r>
              <a:rPr lang="en-US" sz="1800" b="0" dirty="0"/>
              <a:t>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8130" name="Title 1"/>
          <p:cNvSpPr>
            <a:spLocks noGrp="1"/>
          </p:cNvSpPr>
          <p:nvPr>
            <p:ph type="title"/>
          </p:nvPr>
        </p:nvSpPr>
        <p:spPr>
          <a:xfrm>
            <a:off x="381000" y="304800"/>
            <a:ext cx="7467600" cy="990600"/>
          </a:xfrm>
        </p:spPr>
        <p:txBody>
          <a:bodyPr/>
          <a:lstStyle/>
          <a:p>
            <a:r>
              <a:rPr lang="en-US" sz="3600" dirty="0" smtClean="0">
                <a:ea typeface="ＭＳ Ｐゴシック" pitchFamily="-110" charset="-128"/>
                <a:cs typeface="ＭＳ Ｐゴシック" pitchFamily="-110" charset="-128"/>
              </a:rPr>
              <a:t>EOSS Case </a:t>
            </a:r>
            <a:r>
              <a:rPr lang="en-US" sz="3600" dirty="0">
                <a:ea typeface="ＭＳ Ｐゴシック" pitchFamily="-110" charset="-128"/>
                <a:cs typeface="ＭＳ Ｐゴシック" pitchFamily="-110" charset="-128"/>
              </a:rPr>
              <a:t>2</a:t>
            </a:r>
          </a:p>
        </p:txBody>
      </p:sp>
      <p:sp>
        <p:nvSpPr>
          <p:cNvPr id="3" name="Content Placeholder 2"/>
          <p:cNvSpPr>
            <a:spLocks noGrp="1"/>
          </p:cNvSpPr>
          <p:nvPr>
            <p:ph idx="1"/>
          </p:nvPr>
        </p:nvSpPr>
        <p:spPr>
          <a:xfrm>
            <a:off x="487363" y="1508125"/>
            <a:ext cx="8239125" cy="4114800"/>
          </a:xfrm>
        </p:spPr>
        <p:txBody>
          <a:bodyPr/>
          <a:lstStyle/>
          <a:p>
            <a:pPr marL="0" indent="0" algn="ctr">
              <a:buFont typeface="Wingdings" pitchFamily="-65" charset="2"/>
              <a:buNone/>
              <a:defRPr/>
            </a:pPr>
            <a:r>
              <a:rPr lang="en-US" sz="2800" dirty="0" smtClean="0"/>
              <a:t>32 year-old male </a:t>
            </a:r>
            <a:br>
              <a:rPr lang="en-US" sz="2800" dirty="0" smtClean="0"/>
            </a:br>
            <a:r>
              <a:rPr lang="en-US" sz="2800" dirty="0" smtClean="0"/>
              <a:t>BMI of 36 Kg/m</a:t>
            </a:r>
            <a:r>
              <a:rPr lang="en-US" sz="2800" baseline="30000" dirty="0" smtClean="0"/>
              <a:t>2</a:t>
            </a:r>
            <a:br>
              <a:rPr lang="en-US" sz="2800" baseline="30000" dirty="0" smtClean="0"/>
            </a:br>
            <a:r>
              <a:rPr lang="en-US" sz="2800" dirty="0" smtClean="0"/>
              <a:t> hypertension, sleep apnea, depression</a:t>
            </a:r>
            <a:br>
              <a:rPr lang="en-US" sz="2800" dirty="0" smtClean="0"/>
            </a:br>
            <a:endParaRPr lang="en-US" sz="2800" dirty="0" smtClean="0"/>
          </a:p>
          <a:p>
            <a:pPr marL="0" indent="0" algn="ctr">
              <a:buFont typeface="Wingdings" pitchFamily="-65" charset="2"/>
              <a:buNone/>
              <a:defRPr/>
            </a:pPr>
            <a:r>
              <a:rPr lang="en-US" sz="3200" u="sng" dirty="0" smtClean="0">
                <a:solidFill>
                  <a:schemeClr val="tx2"/>
                </a:solidFill>
              </a:rPr>
              <a:t>Class 2, Stage 2 Obesity</a:t>
            </a:r>
            <a:br>
              <a:rPr lang="en-US" sz="3200" u="sng" dirty="0" smtClean="0">
                <a:solidFill>
                  <a:schemeClr val="tx2"/>
                </a:solidFill>
              </a:rPr>
            </a:br>
            <a:endParaRPr lang="en-US" sz="3200" u="sng" dirty="0" smtClean="0">
              <a:solidFill>
                <a:schemeClr val="tx2"/>
              </a:solidFill>
            </a:endParaRPr>
          </a:p>
          <a:p>
            <a:pPr marL="0" indent="0" algn="ctr">
              <a:buFontTx/>
              <a:buChar char="-"/>
              <a:defRPr/>
            </a:pPr>
            <a:r>
              <a:rPr lang="en-US" sz="2800" dirty="0" smtClean="0"/>
              <a:t> Clear benefits of obesity treatment</a:t>
            </a:r>
          </a:p>
          <a:p>
            <a:pPr algn="ctr">
              <a:buFont typeface="Wingdings" pitchFamily="-65" charset="2"/>
              <a:buChar char="u"/>
              <a:defRPr/>
            </a:pPr>
            <a:endParaRPr lang="en-US" dirty="0"/>
          </a:p>
        </p:txBody>
      </p:sp>
      <p:sp>
        <p:nvSpPr>
          <p:cNvPr id="48133" name="Rectangle 1029"/>
          <p:cNvSpPr>
            <a:spLocks noChangeArrowheads="1"/>
          </p:cNvSpPr>
          <p:nvPr/>
        </p:nvSpPr>
        <p:spPr bwMode="auto">
          <a:xfrm>
            <a:off x="4202444" y="6477000"/>
            <a:ext cx="4636756"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800" b="0" dirty="0"/>
              <a:t>Sharma AM &amp; Kushner RF, </a:t>
            </a:r>
            <a:r>
              <a:rPr lang="en-US" sz="1800" b="0" dirty="0" err="1"/>
              <a:t>Int</a:t>
            </a:r>
            <a:r>
              <a:rPr lang="en-US" sz="1800" b="0" dirty="0"/>
              <a:t> J </a:t>
            </a:r>
            <a:r>
              <a:rPr lang="en-US" sz="1800" b="0" dirty="0" err="1"/>
              <a:t>Obes</a:t>
            </a:r>
            <a:r>
              <a:rPr lang="en-US" sz="1800" b="0" dirty="0"/>
              <a:t>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9154" name="Title 1"/>
          <p:cNvSpPr>
            <a:spLocks noGrp="1"/>
          </p:cNvSpPr>
          <p:nvPr>
            <p:ph type="title"/>
          </p:nvPr>
        </p:nvSpPr>
        <p:spPr>
          <a:xfrm>
            <a:off x="381000" y="304800"/>
            <a:ext cx="7467600" cy="990600"/>
          </a:xfrm>
        </p:spPr>
        <p:txBody>
          <a:bodyPr/>
          <a:lstStyle/>
          <a:p>
            <a:r>
              <a:rPr lang="en-US" sz="3600" dirty="0" smtClean="0">
                <a:ea typeface="ＭＳ Ｐゴシック" pitchFamily="-110" charset="-128"/>
                <a:cs typeface="ＭＳ Ｐゴシック" pitchFamily="-110" charset="-128"/>
              </a:rPr>
              <a:t>EOSS Case </a:t>
            </a:r>
            <a:r>
              <a:rPr lang="en-US" sz="3600" dirty="0">
                <a:ea typeface="ＭＳ Ｐゴシック" pitchFamily="-110" charset="-128"/>
                <a:cs typeface="ＭＳ Ｐゴシック" pitchFamily="-110" charset="-128"/>
              </a:rPr>
              <a:t>3</a:t>
            </a:r>
          </a:p>
        </p:txBody>
      </p:sp>
      <p:sp>
        <p:nvSpPr>
          <p:cNvPr id="3" name="Content Placeholder 2"/>
          <p:cNvSpPr>
            <a:spLocks noGrp="1"/>
          </p:cNvSpPr>
          <p:nvPr>
            <p:ph idx="1"/>
          </p:nvPr>
        </p:nvSpPr>
        <p:spPr>
          <a:xfrm>
            <a:off x="487363" y="1508125"/>
            <a:ext cx="8239125" cy="4930775"/>
          </a:xfrm>
        </p:spPr>
        <p:txBody>
          <a:bodyPr/>
          <a:lstStyle/>
          <a:p>
            <a:pPr marL="0" indent="0" algn="ctr">
              <a:buFont typeface="Wingdings" pitchFamily="-65" charset="2"/>
              <a:buNone/>
              <a:defRPr/>
            </a:pPr>
            <a:r>
              <a:rPr lang="en-US" sz="2800" dirty="0" smtClean="0"/>
              <a:t>63 year-old male </a:t>
            </a:r>
            <a:br>
              <a:rPr lang="en-US" sz="2800" dirty="0" smtClean="0"/>
            </a:br>
            <a:r>
              <a:rPr lang="en-US" sz="2800" dirty="0" smtClean="0"/>
              <a:t>BMI of 54 Kg/m</a:t>
            </a:r>
            <a:r>
              <a:rPr lang="en-US" sz="2800" baseline="30000" dirty="0" smtClean="0"/>
              <a:t>2</a:t>
            </a:r>
            <a:br>
              <a:rPr lang="en-US" sz="2800" baseline="30000" dirty="0" smtClean="0"/>
            </a:br>
            <a:r>
              <a:rPr lang="en-US" sz="2800" dirty="0" smtClean="0"/>
              <a:t> disabling osteoarthritis (wheel chair)</a:t>
            </a:r>
            <a:br>
              <a:rPr lang="en-US" sz="2800" dirty="0" smtClean="0"/>
            </a:br>
            <a:r>
              <a:rPr lang="en-US" sz="2800" dirty="0" smtClean="0"/>
              <a:t>severe hypoventilation, fibromyalgia, generalized anxiety disorder</a:t>
            </a:r>
            <a:br>
              <a:rPr lang="en-US" sz="2800" dirty="0" smtClean="0"/>
            </a:br>
            <a:endParaRPr lang="en-US" sz="2800" dirty="0" smtClean="0"/>
          </a:p>
          <a:p>
            <a:pPr marL="0" indent="0" algn="ctr">
              <a:buFont typeface="Wingdings" pitchFamily="-65" charset="2"/>
              <a:buNone/>
              <a:defRPr/>
            </a:pPr>
            <a:r>
              <a:rPr lang="en-US" sz="3200" u="sng" dirty="0" smtClean="0">
                <a:solidFill>
                  <a:schemeClr val="tx2"/>
                </a:solidFill>
              </a:rPr>
              <a:t>Class 3, Stage 4 Obesity</a:t>
            </a:r>
            <a:br>
              <a:rPr lang="en-US" sz="3200" u="sng" dirty="0" smtClean="0">
                <a:solidFill>
                  <a:schemeClr val="tx2"/>
                </a:solidFill>
              </a:rPr>
            </a:br>
            <a:endParaRPr lang="en-US" sz="3200" u="sng" dirty="0" smtClean="0">
              <a:solidFill>
                <a:schemeClr val="tx2"/>
              </a:solidFill>
            </a:endParaRPr>
          </a:p>
          <a:p>
            <a:pPr marL="0" indent="0" algn="ctr">
              <a:buFontTx/>
              <a:buChar char="-"/>
              <a:defRPr/>
            </a:pPr>
            <a:r>
              <a:rPr lang="en-US" sz="2800" dirty="0" smtClean="0"/>
              <a:t> Aggressive obesity treatment unless deemed palliative</a:t>
            </a:r>
          </a:p>
          <a:p>
            <a:pPr algn="ctr">
              <a:buFont typeface="Wingdings" pitchFamily="-65" charset="2"/>
              <a:buChar char="u"/>
              <a:defRPr/>
            </a:pPr>
            <a:endParaRPr lang="en-US" dirty="0"/>
          </a:p>
        </p:txBody>
      </p:sp>
      <p:sp>
        <p:nvSpPr>
          <p:cNvPr id="49157" name="Rectangle 1029"/>
          <p:cNvSpPr>
            <a:spLocks noChangeArrowheads="1"/>
          </p:cNvSpPr>
          <p:nvPr/>
        </p:nvSpPr>
        <p:spPr bwMode="auto">
          <a:xfrm>
            <a:off x="4202444" y="6477000"/>
            <a:ext cx="4636756"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800" b="0" dirty="0"/>
              <a:t>Sharma AM &amp; Kushner RF, </a:t>
            </a:r>
            <a:r>
              <a:rPr lang="en-US" sz="1800" b="0" dirty="0" err="1"/>
              <a:t>Int</a:t>
            </a:r>
            <a:r>
              <a:rPr lang="en-US" sz="1800" b="0" dirty="0"/>
              <a:t> J </a:t>
            </a:r>
            <a:r>
              <a:rPr lang="en-US" sz="1800" b="0" dirty="0" err="1"/>
              <a:t>Obes</a:t>
            </a:r>
            <a:r>
              <a:rPr lang="en-US" sz="1800" b="0" dirty="0"/>
              <a:t>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srcRect/>
          <a:stretch>
            <a:fillRect/>
          </a:stretch>
        </p:blipFill>
        <p:spPr bwMode="auto">
          <a:xfrm>
            <a:off x="0" y="0"/>
            <a:ext cx="9144000" cy="6891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Assess</a:t>
            </a:r>
            <a:endParaRPr lang="en-US" sz="32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solidFill>
                  <a:srgbClr val="CCCCCC"/>
                </a:solidFill>
              </a:rPr>
              <a:t>BMI and Waist Circumference</a:t>
            </a:r>
          </a:p>
          <a:p>
            <a:r>
              <a:rPr lang="en-US" sz="3200" dirty="0" smtClean="0">
                <a:solidFill>
                  <a:srgbClr val="CCCCCC"/>
                </a:solidFill>
              </a:rPr>
              <a:t>Obesity </a:t>
            </a:r>
            <a:r>
              <a:rPr lang="en-US" sz="3200" dirty="0" smtClean="0">
                <a:solidFill>
                  <a:srgbClr val="CCCCCC"/>
                </a:solidFill>
              </a:rPr>
              <a:t>Stage (EOSS)</a:t>
            </a:r>
          </a:p>
          <a:p>
            <a:r>
              <a:rPr lang="en-US" sz="3200" dirty="0" smtClean="0"/>
              <a:t>Root causes of weight </a:t>
            </a:r>
            <a:r>
              <a:rPr lang="en-US" sz="3200" dirty="0" smtClean="0"/>
              <a:t>gain</a:t>
            </a:r>
            <a:endParaRPr lang="en-US" sz="32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Questions to Ask Yourself</a:t>
            </a:r>
            <a:endParaRPr lang="en-US" sz="4000" dirty="0"/>
          </a:p>
        </p:txBody>
      </p:sp>
      <p:sp>
        <p:nvSpPr>
          <p:cNvPr id="6" name="Content Placeholder 5"/>
          <p:cNvSpPr>
            <a:spLocks noGrp="1"/>
          </p:cNvSpPr>
          <p:nvPr>
            <p:ph idx="1"/>
          </p:nvPr>
        </p:nvSpPr>
        <p:spPr>
          <a:xfrm>
            <a:off x="304800" y="1828800"/>
            <a:ext cx="8382000" cy="2362200"/>
          </a:xfrm>
        </p:spPr>
        <p:txBody>
          <a:bodyPr/>
          <a:lstStyle/>
          <a:p>
            <a:r>
              <a:rPr lang="en-US" sz="3600" dirty="0" smtClean="0"/>
              <a:t>Why is this person obese?</a:t>
            </a:r>
            <a:br>
              <a:rPr lang="en-US" sz="3600" dirty="0" smtClean="0"/>
            </a:br>
            <a:endParaRPr lang="en-US" sz="3600" dirty="0" smtClean="0"/>
          </a:p>
          <a:p>
            <a:r>
              <a:rPr lang="en-US" sz="3600" dirty="0" smtClean="0"/>
              <a:t>How is obesity affecting this patient?</a:t>
            </a:r>
            <a:br>
              <a:rPr lang="en-US" sz="3600" dirty="0" smtClean="0"/>
            </a:br>
            <a:endParaRPr lang="en-US" sz="3600" dirty="0" smtClean="0"/>
          </a:p>
          <a:p>
            <a:r>
              <a:rPr lang="en-US" sz="3600" dirty="0" smtClean="0"/>
              <a:t>What is the best treatment plan?</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srcRect/>
          <a:stretch>
            <a:fillRect/>
          </a:stretch>
        </p:blipFill>
        <p:spPr bwMode="auto">
          <a:xfrm>
            <a:off x="762000" y="1219200"/>
            <a:ext cx="7315200" cy="5257800"/>
          </a:xfrm>
          <a:prstGeom prst="rect">
            <a:avLst/>
          </a:prstGeom>
          <a:noFill/>
          <a:ln w="9525">
            <a:solidFill>
              <a:srgbClr val="C09047"/>
            </a:solidFill>
            <a:miter lim="800000"/>
            <a:headEnd/>
            <a:tailEnd/>
          </a:ln>
        </p:spPr>
      </p:pic>
      <p:sp>
        <p:nvSpPr>
          <p:cNvPr id="32771" name="Rectangle 2"/>
          <p:cNvSpPr>
            <a:spLocks noChangeArrowheads="1"/>
          </p:cNvSpPr>
          <p:nvPr/>
        </p:nvSpPr>
        <p:spPr bwMode="auto">
          <a:xfrm>
            <a:off x="2819400" y="6477000"/>
            <a:ext cx="5943600" cy="369888"/>
          </a:xfrm>
          <a:prstGeom prst="rect">
            <a:avLst/>
          </a:prstGeom>
          <a:noFill/>
          <a:ln w="9525">
            <a:noFill/>
            <a:miter lim="800000"/>
            <a:headEnd/>
            <a:tailEnd/>
          </a:ln>
        </p:spPr>
        <p:txBody>
          <a:bodyPr>
            <a:prstTxWarp prst="textNoShape">
              <a:avLst/>
            </a:prstTxWarp>
            <a:spAutoFit/>
          </a:bodyPr>
          <a:lstStyle/>
          <a:p>
            <a:pPr algn="r"/>
            <a:r>
              <a:rPr lang="en-US" sz="1800"/>
              <a:t>Sharma &amp;  Padwal,</a:t>
            </a:r>
            <a:r>
              <a:rPr lang="en-US" sz="1800" i="1"/>
              <a:t> Obes Rev</a:t>
            </a:r>
            <a:r>
              <a:rPr lang="en-US" sz="1800"/>
              <a:t> 2009</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1" descr="sharma-obesity-edema.jpg"/>
          <p:cNvPicPr>
            <a:picLocks noChangeAspect="1"/>
          </p:cNvPicPr>
          <p:nvPr/>
        </p:nvPicPr>
        <p:blipFill>
          <a:blip r:embed="rId2"/>
          <a:srcRect/>
          <a:stretch>
            <a:fillRect/>
          </a:stretch>
        </p:blipFill>
        <p:spPr bwMode="auto">
          <a:xfrm>
            <a:off x="1295400" y="1447800"/>
            <a:ext cx="6323013" cy="4743450"/>
          </a:xfrm>
          <a:prstGeom prst="rect">
            <a:avLst/>
          </a:prstGeom>
          <a:noFill/>
          <a:ln w="9525">
            <a:noFill/>
            <a:miter lim="800000"/>
            <a:headEnd/>
            <a:tailEnd/>
          </a:ln>
        </p:spPr>
      </p:pic>
      <p:sp>
        <p:nvSpPr>
          <p:cNvPr id="33795" name="TextBox 2"/>
          <p:cNvSpPr txBox="1">
            <a:spLocks noChangeArrowheads="1"/>
          </p:cNvSpPr>
          <p:nvPr/>
        </p:nvSpPr>
        <p:spPr bwMode="auto">
          <a:xfrm>
            <a:off x="1455738" y="330200"/>
            <a:ext cx="5989637" cy="584200"/>
          </a:xfrm>
          <a:prstGeom prst="rect">
            <a:avLst/>
          </a:prstGeom>
          <a:noFill/>
          <a:ln w="9525">
            <a:noFill/>
            <a:miter lim="800000"/>
            <a:headEnd/>
            <a:tailEnd/>
          </a:ln>
        </p:spPr>
        <p:txBody>
          <a:bodyPr wrap="none">
            <a:prstTxWarp prst="textNoShape">
              <a:avLst/>
            </a:prstTxWarp>
            <a:spAutoFit/>
          </a:bodyPr>
          <a:lstStyle/>
          <a:p>
            <a:r>
              <a:rPr lang="en-US" sz="3200">
                <a:solidFill>
                  <a:srgbClr val="FFFFFF"/>
                </a:solidFill>
              </a:rPr>
              <a:t>Edema = Positive Fluid Balance</a:t>
            </a:r>
          </a:p>
        </p:txBody>
      </p:sp>
      <p:sp>
        <p:nvSpPr>
          <p:cNvPr id="33796" name="Rectangle 3"/>
          <p:cNvSpPr>
            <a:spLocks noChangeArrowheads="1"/>
          </p:cNvSpPr>
          <p:nvPr/>
        </p:nvSpPr>
        <p:spPr bwMode="auto">
          <a:xfrm>
            <a:off x="2819400" y="6477000"/>
            <a:ext cx="5943600" cy="369888"/>
          </a:xfrm>
          <a:prstGeom prst="rect">
            <a:avLst/>
          </a:prstGeom>
          <a:noFill/>
          <a:ln w="9525">
            <a:noFill/>
            <a:miter lim="800000"/>
            <a:headEnd/>
            <a:tailEnd/>
          </a:ln>
        </p:spPr>
        <p:txBody>
          <a:bodyPr>
            <a:prstTxWarp prst="textNoShape">
              <a:avLst/>
            </a:prstTxWarp>
            <a:spAutoFit/>
          </a:bodyPr>
          <a:lstStyle/>
          <a:p>
            <a:pPr algn="r"/>
            <a:r>
              <a:rPr lang="en-US" sz="1800"/>
              <a:t>Sharma &amp;  Padwal,</a:t>
            </a:r>
            <a:r>
              <a:rPr lang="en-US" sz="1800" i="1"/>
              <a:t> Obes Rev</a:t>
            </a:r>
            <a:r>
              <a:rPr lang="en-US" sz="1800"/>
              <a:t> 2009</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nip Same Side Corner Rectangle 4"/>
          <p:cNvSpPr/>
          <p:nvPr/>
        </p:nvSpPr>
        <p:spPr>
          <a:xfrm>
            <a:off x="2133600" y="2667000"/>
            <a:ext cx="1143000" cy="1981200"/>
          </a:xfrm>
          <a:prstGeom prst="snip2Same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09800" y="1676400"/>
            <a:ext cx="990600" cy="9906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819400" y="4572000"/>
            <a:ext cx="457200" cy="1676400"/>
          </a:xfrm>
          <a:prstGeom prst="round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352800" y="2971800"/>
            <a:ext cx="381000" cy="16002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133600" y="4572000"/>
            <a:ext cx="457200" cy="1676400"/>
          </a:xfrm>
          <a:prstGeom prst="round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676400" y="2971800"/>
            <a:ext cx="381000" cy="16002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rot="16200000">
            <a:off x="2514600" y="1828800"/>
            <a:ext cx="381000" cy="20574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nip Same Side Corner Rectangle 12"/>
          <p:cNvSpPr/>
          <p:nvPr/>
        </p:nvSpPr>
        <p:spPr>
          <a:xfrm>
            <a:off x="5410200" y="2667000"/>
            <a:ext cx="1143000" cy="1981200"/>
          </a:xfrm>
          <a:prstGeom prst="snip2Same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486400" y="1676400"/>
            <a:ext cx="990600" cy="99060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096000" y="4572000"/>
            <a:ext cx="457200" cy="1676400"/>
          </a:xfrm>
          <a:prstGeom prst="round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6629400" y="2971800"/>
            <a:ext cx="381000" cy="16002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5410200" y="4572000"/>
            <a:ext cx="457200" cy="1676400"/>
          </a:xfrm>
          <a:prstGeom prst="round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953000" y="2971800"/>
            <a:ext cx="381000" cy="16002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rot="16200000">
            <a:off x="5791200" y="1828800"/>
            <a:ext cx="381000" cy="20574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410200" y="3810000"/>
            <a:ext cx="1143000" cy="838200"/>
          </a:xfrm>
          <a:prstGeom prst="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629400" y="3810000"/>
            <a:ext cx="381000" cy="762000"/>
          </a:xfrm>
          <a:prstGeom prst="round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53000" y="3810000"/>
            <a:ext cx="381000" cy="762000"/>
          </a:xfrm>
          <a:prstGeom prst="round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3276600" y="4572000"/>
            <a:ext cx="2140104" cy="523220"/>
          </a:xfrm>
          <a:prstGeom prst="rect">
            <a:avLst/>
          </a:prstGeom>
          <a:noFill/>
        </p:spPr>
        <p:txBody>
          <a:bodyPr wrap="none" rtlCol="0">
            <a:spAutoFit/>
          </a:bodyPr>
          <a:lstStyle/>
          <a:p>
            <a:r>
              <a:rPr lang="en-US" sz="2800" b="1" dirty="0" smtClean="0">
                <a:solidFill>
                  <a:srgbClr val="C09047"/>
                </a:solidFill>
              </a:rPr>
              <a:t>Overweight</a:t>
            </a:r>
            <a:endParaRPr lang="en-US" sz="2800" b="1" dirty="0">
              <a:solidFill>
                <a:srgbClr val="C09047"/>
              </a:solidFill>
            </a:endParaRPr>
          </a:p>
        </p:txBody>
      </p:sp>
      <p:sp>
        <p:nvSpPr>
          <p:cNvPr id="36" name="Title 35"/>
          <p:cNvSpPr>
            <a:spLocks noGrp="1"/>
          </p:cNvSpPr>
          <p:nvPr>
            <p:ph type="title"/>
          </p:nvPr>
        </p:nvSpPr>
        <p:spPr>
          <a:xfrm>
            <a:off x="381000" y="304800"/>
            <a:ext cx="7467600" cy="609600"/>
          </a:xfrm>
        </p:spPr>
        <p:txBody>
          <a:bodyPr/>
          <a:lstStyle/>
          <a:p>
            <a:r>
              <a:rPr lang="en-US" sz="3600" dirty="0" smtClean="0"/>
              <a:t>Obesity in Canada</a:t>
            </a:r>
            <a:endParaRPr lang="en-US" sz="3600" dirty="0"/>
          </a:p>
        </p:txBody>
      </p:sp>
      <p:sp>
        <p:nvSpPr>
          <p:cNvPr id="39" name="TextBox 38"/>
          <p:cNvSpPr txBox="1"/>
          <p:nvPr/>
        </p:nvSpPr>
        <p:spPr>
          <a:xfrm>
            <a:off x="2209799" y="1143000"/>
            <a:ext cx="983462" cy="523220"/>
          </a:xfrm>
          <a:prstGeom prst="rect">
            <a:avLst/>
          </a:prstGeom>
          <a:noFill/>
        </p:spPr>
        <p:txBody>
          <a:bodyPr wrap="none" rtlCol="0">
            <a:spAutoFit/>
          </a:bodyPr>
          <a:lstStyle/>
          <a:p>
            <a:r>
              <a:rPr lang="en-US" sz="2800" b="1" dirty="0" smtClean="0"/>
              <a:t>1985</a:t>
            </a:r>
            <a:endParaRPr lang="en-US" sz="2800" b="1" dirty="0"/>
          </a:p>
        </p:txBody>
      </p:sp>
      <p:sp>
        <p:nvSpPr>
          <p:cNvPr id="41" name="TextBox 40"/>
          <p:cNvSpPr txBox="1"/>
          <p:nvPr/>
        </p:nvSpPr>
        <p:spPr>
          <a:xfrm>
            <a:off x="5486400" y="1143000"/>
            <a:ext cx="983462" cy="523220"/>
          </a:xfrm>
          <a:prstGeom prst="rect">
            <a:avLst/>
          </a:prstGeom>
          <a:noFill/>
        </p:spPr>
        <p:txBody>
          <a:bodyPr wrap="none" rtlCol="0">
            <a:spAutoFit/>
          </a:bodyPr>
          <a:lstStyle/>
          <a:p>
            <a:r>
              <a:rPr lang="en-US" sz="2800" b="1" dirty="0" smtClean="0"/>
              <a:t>2010</a:t>
            </a:r>
            <a:endParaRPr lang="en-US" sz="2800" b="1" dirty="0"/>
          </a:p>
        </p:txBody>
      </p:sp>
      <p:sp>
        <p:nvSpPr>
          <p:cNvPr id="51" name="Rectangle 50"/>
          <p:cNvSpPr/>
          <p:nvPr/>
        </p:nvSpPr>
        <p:spPr>
          <a:xfrm>
            <a:off x="2133599" y="4572000"/>
            <a:ext cx="1143000" cy="76200"/>
          </a:xfrm>
          <a:prstGeom prst="rect">
            <a:avLst/>
          </a:prstGeom>
          <a:solidFill>
            <a:srgbClr val="C09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381000" y="4267200"/>
            <a:ext cx="1211339" cy="707886"/>
          </a:xfrm>
          <a:prstGeom prst="rect">
            <a:avLst/>
          </a:prstGeom>
          <a:noFill/>
        </p:spPr>
        <p:txBody>
          <a:bodyPr wrap="none" rtlCol="0">
            <a:spAutoFit/>
          </a:bodyPr>
          <a:lstStyle/>
          <a:p>
            <a:r>
              <a:rPr lang="en-US" sz="4000" b="1" dirty="0" smtClean="0">
                <a:solidFill>
                  <a:srgbClr val="C09047"/>
                </a:solidFill>
              </a:rPr>
              <a:t>30%</a:t>
            </a:r>
            <a:endParaRPr lang="en-US" sz="4000" b="1" dirty="0">
              <a:solidFill>
                <a:srgbClr val="C09047"/>
              </a:solidFill>
            </a:endParaRPr>
          </a:p>
        </p:txBody>
      </p:sp>
      <p:sp>
        <p:nvSpPr>
          <p:cNvPr id="54" name="TextBox 53"/>
          <p:cNvSpPr txBox="1"/>
          <p:nvPr/>
        </p:nvSpPr>
        <p:spPr>
          <a:xfrm>
            <a:off x="7315200" y="4191000"/>
            <a:ext cx="1211339" cy="707886"/>
          </a:xfrm>
          <a:prstGeom prst="rect">
            <a:avLst/>
          </a:prstGeom>
          <a:noFill/>
        </p:spPr>
        <p:txBody>
          <a:bodyPr wrap="none" rtlCol="0">
            <a:spAutoFit/>
          </a:bodyPr>
          <a:lstStyle/>
          <a:p>
            <a:r>
              <a:rPr lang="en-US" sz="4000" b="1" dirty="0" smtClean="0">
                <a:solidFill>
                  <a:srgbClr val="C09047"/>
                </a:solidFill>
              </a:rPr>
              <a:t>60%</a:t>
            </a:r>
            <a:endParaRPr lang="en-US" sz="4000" b="1" dirty="0">
              <a:solidFill>
                <a:srgbClr val="C09047"/>
              </a:solidFill>
            </a:endParaRPr>
          </a:p>
        </p:txBody>
      </p:sp>
      <p:grpSp>
        <p:nvGrpSpPr>
          <p:cNvPr id="2" name="Group 60"/>
          <p:cNvGrpSpPr/>
          <p:nvPr/>
        </p:nvGrpSpPr>
        <p:grpSpPr>
          <a:xfrm>
            <a:off x="521745" y="4930914"/>
            <a:ext cx="8004794" cy="1317486"/>
            <a:chOff x="521745" y="4930914"/>
            <a:chExt cx="8004794" cy="1317486"/>
          </a:xfrm>
        </p:grpSpPr>
        <p:sp>
          <p:nvSpPr>
            <p:cNvPr id="29" name="Rounded Rectangle 28"/>
            <p:cNvSpPr/>
            <p:nvPr/>
          </p:nvSpPr>
          <p:spPr>
            <a:xfrm>
              <a:off x="2819400" y="5867400"/>
              <a:ext cx="457200" cy="381000"/>
            </a:xfrm>
            <a:prstGeom prst="roundRect">
              <a:avLst/>
            </a:prstGeom>
            <a:solidFill>
              <a:srgbClr val="738E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2133600" y="5867400"/>
              <a:ext cx="457200" cy="381000"/>
            </a:xfrm>
            <a:prstGeom prst="roundRect">
              <a:avLst/>
            </a:prstGeom>
            <a:solidFill>
              <a:srgbClr val="738E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5410200" y="5181600"/>
              <a:ext cx="457200" cy="1066800"/>
            </a:xfrm>
            <a:prstGeom prst="roundRect">
              <a:avLst/>
            </a:prstGeom>
            <a:solidFill>
              <a:srgbClr val="738E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3705454" y="5115580"/>
              <a:ext cx="1282397" cy="523220"/>
            </a:xfrm>
            <a:prstGeom prst="rect">
              <a:avLst/>
            </a:prstGeom>
            <a:noFill/>
          </p:spPr>
          <p:txBody>
            <a:bodyPr wrap="none" rtlCol="0">
              <a:spAutoFit/>
            </a:bodyPr>
            <a:lstStyle/>
            <a:p>
              <a:r>
                <a:rPr lang="en-US" sz="2800" b="1" dirty="0" smtClean="0">
                  <a:solidFill>
                    <a:srgbClr val="738E54"/>
                  </a:solidFill>
                </a:rPr>
                <a:t>Obese</a:t>
              </a:r>
              <a:endParaRPr lang="en-US" sz="2800" b="1" dirty="0">
                <a:solidFill>
                  <a:srgbClr val="738E54"/>
                </a:solidFill>
              </a:endParaRPr>
            </a:p>
          </p:txBody>
        </p:sp>
        <p:sp>
          <p:nvSpPr>
            <p:cNvPr id="56" name="TextBox 55"/>
            <p:cNvSpPr txBox="1"/>
            <p:nvPr/>
          </p:nvSpPr>
          <p:spPr>
            <a:xfrm>
              <a:off x="7315200" y="4930914"/>
              <a:ext cx="1211339" cy="707886"/>
            </a:xfrm>
            <a:prstGeom prst="rect">
              <a:avLst/>
            </a:prstGeom>
            <a:noFill/>
          </p:spPr>
          <p:txBody>
            <a:bodyPr wrap="none" rtlCol="0">
              <a:spAutoFit/>
            </a:bodyPr>
            <a:lstStyle/>
            <a:p>
              <a:r>
                <a:rPr lang="en-US" sz="4000" b="1" dirty="0" smtClean="0">
                  <a:solidFill>
                    <a:srgbClr val="738E54"/>
                  </a:solidFill>
                </a:rPr>
                <a:t>20%</a:t>
              </a:r>
              <a:endParaRPr lang="en-US" sz="4000" b="1" dirty="0">
                <a:solidFill>
                  <a:srgbClr val="738E54"/>
                </a:solidFill>
              </a:endParaRPr>
            </a:p>
          </p:txBody>
        </p:sp>
        <p:sp>
          <p:nvSpPr>
            <p:cNvPr id="55" name="TextBox 54"/>
            <p:cNvSpPr txBox="1"/>
            <p:nvPr/>
          </p:nvSpPr>
          <p:spPr>
            <a:xfrm>
              <a:off x="521745" y="4953000"/>
              <a:ext cx="926055" cy="707886"/>
            </a:xfrm>
            <a:prstGeom prst="rect">
              <a:avLst/>
            </a:prstGeom>
            <a:noFill/>
          </p:spPr>
          <p:txBody>
            <a:bodyPr wrap="none" rtlCol="0">
              <a:spAutoFit/>
            </a:bodyPr>
            <a:lstStyle/>
            <a:p>
              <a:r>
                <a:rPr lang="en-US" sz="4000" b="1" dirty="0" smtClean="0">
                  <a:solidFill>
                    <a:srgbClr val="738E54"/>
                  </a:solidFill>
                </a:rPr>
                <a:t>6%</a:t>
              </a:r>
              <a:endParaRPr lang="en-US" sz="4000" b="1" dirty="0">
                <a:solidFill>
                  <a:srgbClr val="738E54"/>
                </a:solidFill>
              </a:endParaRPr>
            </a:p>
          </p:txBody>
        </p:sp>
        <p:sp>
          <p:nvSpPr>
            <p:cNvPr id="31" name="Rounded Rectangle 30"/>
            <p:cNvSpPr/>
            <p:nvPr/>
          </p:nvSpPr>
          <p:spPr>
            <a:xfrm>
              <a:off x="6096000" y="5181600"/>
              <a:ext cx="457200" cy="1066800"/>
            </a:xfrm>
            <a:prstGeom prst="roundRect">
              <a:avLst/>
            </a:prstGeom>
            <a:solidFill>
              <a:srgbClr val="738E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59"/>
          <p:cNvGrpSpPr/>
          <p:nvPr/>
        </p:nvGrpSpPr>
        <p:grpSpPr>
          <a:xfrm>
            <a:off x="533400" y="5590528"/>
            <a:ext cx="7784055" cy="756158"/>
            <a:chOff x="533400" y="5590528"/>
            <a:chExt cx="7784055" cy="756158"/>
          </a:xfrm>
        </p:grpSpPr>
        <p:sp>
          <p:nvSpPr>
            <p:cNvPr id="32" name="Rounded Rectangle 31"/>
            <p:cNvSpPr/>
            <p:nvPr/>
          </p:nvSpPr>
          <p:spPr>
            <a:xfrm>
              <a:off x="2133600" y="6172200"/>
              <a:ext cx="457200" cy="76200"/>
            </a:xfrm>
            <a:prstGeom prst="roundRect">
              <a:avLst/>
            </a:prstGeom>
            <a:solidFill>
              <a:srgbClr val="0045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2819400" y="6172200"/>
              <a:ext cx="457200" cy="76200"/>
            </a:xfrm>
            <a:prstGeom prst="roundRect">
              <a:avLst/>
            </a:prstGeom>
            <a:solidFill>
              <a:srgbClr val="0045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5410200" y="5829300"/>
              <a:ext cx="457200" cy="419100"/>
            </a:xfrm>
            <a:prstGeom prst="roundRect">
              <a:avLst/>
            </a:prstGeom>
            <a:solidFill>
              <a:srgbClr val="0045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6096000" y="5829300"/>
              <a:ext cx="457200" cy="419100"/>
            </a:xfrm>
            <a:prstGeom prst="roundRect">
              <a:avLst/>
            </a:prstGeom>
            <a:solidFill>
              <a:srgbClr val="0045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3504114" y="5590528"/>
              <a:ext cx="1685077" cy="751915"/>
            </a:xfrm>
            <a:prstGeom prst="rect">
              <a:avLst/>
            </a:prstGeom>
            <a:noFill/>
          </p:spPr>
          <p:txBody>
            <a:bodyPr wrap="none" rtlCol="0">
              <a:spAutoFit/>
            </a:bodyPr>
            <a:lstStyle/>
            <a:p>
              <a:pPr algn="ctr">
                <a:lnSpc>
                  <a:spcPts val="2480"/>
                </a:lnSpc>
              </a:pPr>
              <a:r>
                <a:rPr lang="en-US" sz="2800" b="1" dirty="0" smtClean="0">
                  <a:solidFill>
                    <a:srgbClr val="004531"/>
                  </a:solidFill>
                </a:rPr>
                <a:t>Severely </a:t>
              </a:r>
              <a:br>
                <a:rPr lang="en-US" sz="2800" b="1" dirty="0" smtClean="0">
                  <a:solidFill>
                    <a:srgbClr val="004531"/>
                  </a:solidFill>
                </a:rPr>
              </a:br>
              <a:r>
                <a:rPr lang="en-US" sz="2800" b="1" dirty="0" smtClean="0">
                  <a:solidFill>
                    <a:srgbClr val="004531"/>
                  </a:solidFill>
                </a:rPr>
                <a:t>Obese</a:t>
              </a:r>
              <a:endParaRPr lang="en-US" sz="2800" b="1" dirty="0">
                <a:solidFill>
                  <a:srgbClr val="004531"/>
                </a:solidFill>
              </a:endParaRPr>
            </a:p>
          </p:txBody>
        </p:sp>
        <p:sp>
          <p:nvSpPr>
            <p:cNvPr id="57" name="TextBox 56"/>
            <p:cNvSpPr txBox="1"/>
            <p:nvPr/>
          </p:nvSpPr>
          <p:spPr>
            <a:xfrm>
              <a:off x="533400" y="5638800"/>
              <a:ext cx="926055" cy="707886"/>
            </a:xfrm>
            <a:prstGeom prst="rect">
              <a:avLst/>
            </a:prstGeom>
            <a:noFill/>
          </p:spPr>
          <p:txBody>
            <a:bodyPr wrap="none" rtlCol="0">
              <a:spAutoFit/>
            </a:bodyPr>
            <a:lstStyle/>
            <a:p>
              <a:r>
                <a:rPr lang="en-US" sz="4000" b="1" dirty="0" smtClean="0">
                  <a:solidFill>
                    <a:srgbClr val="004531"/>
                  </a:solidFill>
                </a:rPr>
                <a:t>1%</a:t>
              </a:r>
              <a:endParaRPr lang="en-US" sz="4000" b="1" dirty="0">
                <a:solidFill>
                  <a:srgbClr val="004531"/>
                </a:solidFill>
              </a:endParaRPr>
            </a:p>
          </p:txBody>
        </p:sp>
        <p:sp>
          <p:nvSpPr>
            <p:cNvPr id="58" name="TextBox 57"/>
            <p:cNvSpPr txBox="1"/>
            <p:nvPr/>
          </p:nvSpPr>
          <p:spPr>
            <a:xfrm>
              <a:off x="7391400" y="5638800"/>
              <a:ext cx="926055" cy="707886"/>
            </a:xfrm>
            <a:prstGeom prst="rect">
              <a:avLst/>
            </a:prstGeom>
            <a:noFill/>
          </p:spPr>
          <p:txBody>
            <a:bodyPr wrap="none" rtlCol="0">
              <a:spAutoFit/>
            </a:bodyPr>
            <a:lstStyle/>
            <a:p>
              <a:r>
                <a:rPr lang="en-US" sz="4000" b="1" dirty="0" smtClean="0">
                  <a:solidFill>
                    <a:srgbClr val="004531"/>
                  </a:solidFill>
                </a:rPr>
                <a:t>6%</a:t>
              </a:r>
              <a:endParaRPr lang="en-US" sz="4000" b="1" dirty="0">
                <a:solidFill>
                  <a:srgbClr val="004531"/>
                </a:solidFill>
              </a:endParaRPr>
            </a:p>
          </p:txBody>
        </p:sp>
      </p:grpSp>
      <p:sp>
        <p:nvSpPr>
          <p:cNvPr id="42" name="TextBox 41"/>
          <p:cNvSpPr txBox="1"/>
          <p:nvPr/>
        </p:nvSpPr>
        <p:spPr>
          <a:xfrm>
            <a:off x="6248400" y="6488668"/>
            <a:ext cx="2558588" cy="369332"/>
          </a:xfrm>
          <a:prstGeom prst="rect">
            <a:avLst/>
          </a:prstGeom>
          <a:noFill/>
        </p:spPr>
        <p:txBody>
          <a:bodyPr wrap="none" rtlCol="0">
            <a:spAutoFit/>
          </a:bodyPr>
          <a:lstStyle/>
          <a:p>
            <a:r>
              <a:rPr lang="en-US" sz="1800" dirty="0" smtClean="0"/>
              <a:t>Statistics Canada 2010</a:t>
            </a:r>
            <a:endParaRPr lang="en-US"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23888" y="3194050"/>
            <a:ext cx="1643062" cy="584200"/>
          </a:xfrm>
          <a:prstGeom prst="rect">
            <a:avLst/>
          </a:prstGeom>
          <a:noFill/>
          <a:ln w="9525">
            <a:noFill/>
            <a:miter lim="800000"/>
            <a:headEnd/>
            <a:tailEnd/>
          </a:ln>
        </p:spPr>
        <p:txBody>
          <a:bodyPr wrap="none">
            <a:prstTxWarp prst="textNoShape">
              <a:avLst/>
            </a:prstTxWarp>
            <a:spAutoFit/>
          </a:bodyPr>
          <a:lstStyle/>
          <a:p>
            <a:r>
              <a:rPr lang="en-US" sz="3200"/>
              <a:t>Fluid In </a:t>
            </a:r>
          </a:p>
        </p:txBody>
      </p:sp>
      <p:sp>
        <p:nvSpPr>
          <p:cNvPr id="34819" name="TextBox 6"/>
          <p:cNvSpPr txBox="1">
            <a:spLocks noChangeArrowheads="1"/>
          </p:cNvSpPr>
          <p:nvPr/>
        </p:nvSpPr>
        <p:spPr bwMode="auto">
          <a:xfrm>
            <a:off x="6523038" y="3236913"/>
            <a:ext cx="1984375" cy="585787"/>
          </a:xfrm>
          <a:prstGeom prst="rect">
            <a:avLst/>
          </a:prstGeom>
          <a:noFill/>
          <a:ln w="9525">
            <a:noFill/>
            <a:miter lim="800000"/>
            <a:headEnd/>
            <a:tailEnd/>
          </a:ln>
        </p:spPr>
        <p:txBody>
          <a:bodyPr wrap="none">
            <a:prstTxWarp prst="textNoShape">
              <a:avLst/>
            </a:prstTxWarp>
            <a:spAutoFit/>
          </a:bodyPr>
          <a:lstStyle/>
          <a:p>
            <a:r>
              <a:rPr lang="en-US" sz="3200"/>
              <a:t>Fluid Out </a:t>
            </a:r>
          </a:p>
        </p:txBody>
      </p:sp>
      <p:cxnSp>
        <p:nvCxnSpPr>
          <p:cNvPr id="34820" name="Straight Arrow Connector 8"/>
          <p:cNvCxnSpPr>
            <a:cxnSpLocks noChangeShapeType="1"/>
          </p:cNvCxnSpPr>
          <p:nvPr/>
        </p:nvCxnSpPr>
        <p:spPr bwMode="auto">
          <a:xfrm>
            <a:off x="454025" y="3967163"/>
            <a:ext cx="2090738" cy="15875"/>
          </a:xfrm>
          <a:prstGeom prst="straightConnector1">
            <a:avLst/>
          </a:prstGeom>
          <a:noFill/>
          <a:ln w="57150">
            <a:solidFill>
              <a:schemeClr val="tx1"/>
            </a:solidFill>
            <a:round/>
            <a:headEnd/>
            <a:tailEnd type="arrow" w="med" len="med"/>
          </a:ln>
        </p:spPr>
      </p:cxnSp>
      <p:cxnSp>
        <p:nvCxnSpPr>
          <p:cNvPr id="34821" name="Straight Arrow Connector 9"/>
          <p:cNvCxnSpPr>
            <a:cxnSpLocks noChangeShapeType="1"/>
          </p:cNvCxnSpPr>
          <p:nvPr/>
        </p:nvCxnSpPr>
        <p:spPr bwMode="auto">
          <a:xfrm>
            <a:off x="6491288" y="3949700"/>
            <a:ext cx="2090737" cy="15875"/>
          </a:xfrm>
          <a:prstGeom prst="straightConnector1">
            <a:avLst/>
          </a:prstGeom>
          <a:noFill/>
          <a:ln w="57150">
            <a:solidFill>
              <a:schemeClr val="tx1"/>
            </a:solidFill>
            <a:round/>
            <a:headEnd/>
            <a:tailEnd type="arrow" w="med" len="med"/>
          </a:ln>
        </p:spPr>
      </p:cxnSp>
      <p:sp>
        <p:nvSpPr>
          <p:cNvPr id="34822" name="Down Arrow 12"/>
          <p:cNvSpPr>
            <a:spLocks noChangeArrowheads="1"/>
          </p:cNvSpPr>
          <p:nvPr/>
        </p:nvSpPr>
        <p:spPr bwMode="auto">
          <a:xfrm flipH="1" flipV="1">
            <a:off x="1146175" y="1500188"/>
            <a:ext cx="696913" cy="1316037"/>
          </a:xfrm>
          <a:prstGeom prst="downArrow">
            <a:avLst>
              <a:gd name="adj1" fmla="val 50000"/>
              <a:gd name="adj2" fmla="val 49981"/>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sp>
        <p:nvSpPr>
          <p:cNvPr id="34823" name="Down Arrow 13"/>
          <p:cNvSpPr>
            <a:spLocks noChangeArrowheads="1"/>
          </p:cNvSpPr>
          <p:nvPr/>
        </p:nvSpPr>
        <p:spPr bwMode="auto">
          <a:xfrm>
            <a:off x="7126288" y="1409700"/>
            <a:ext cx="696912" cy="1316038"/>
          </a:xfrm>
          <a:prstGeom prst="downArrow">
            <a:avLst>
              <a:gd name="adj1" fmla="val 50000"/>
              <a:gd name="adj2" fmla="val 49981"/>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pic>
        <p:nvPicPr>
          <p:cNvPr id="34824" name="Picture 1" descr="sharma-obesity-edema.jpg"/>
          <p:cNvPicPr>
            <a:picLocks noChangeAspect="1"/>
          </p:cNvPicPr>
          <p:nvPr/>
        </p:nvPicPr>
        <p:blipFill>
          <a:blip r:embed="rId4"/>
          <a:srcRect/>
          <a:stretch>
            <a:fillRect/>
          </a:stretch>
        </p:blipFill>
        <p:spPr bwMode="auto">
          <a:xfrm>
            <a:off x="2749550" y="2882900"/>
            <a:ext cx="3481388" cy="2613025"/>
          </a:xfrm>
          <a:prstGeom prst="rect">
            <a:avLst/>
          </a:prstGeom>
          <a:noFill/>
          <a:ln w="9525">
            <a:noFill/>
            <a:miter lim="800000"/>
            <a:headEnd/>
            <a:tailEnd/>
          </a:ln>
        </p:spPr>
      </p:pic>
      <p:grpSp>
        <p:nvGrpSpPr>
          <p:cNvPr id="2" name="Group 12"/>
          <p:cNvGrpSpPr>
            <a:grpSpLocks/>
          </p:cNvGrpSpPr>
          <p:nvPr/>
        </p:nvGrpSpPr>
        <p:grpSpPr bwMode="auto">
          <a:xfrm>
            <a:off x="685800" y="914400"/>
            <a:ext cx="7756525" cy="4959350"/>
            <a:chOff x="696913" y="168275"/>
            <a:chExt cx="7756525" cy="4959350"/>
          </a:xfrm>
        </p:grpSpPr>
        <p:sp>
          <p:nvSpPr>
            <p:cNvPr id="34828" name="Down Arrow 10"/>
            <p:cNvSpPr>
              <a:spLocks noChangeArrowheads="1"/>
            </p:cNvSpPr>
            <p:nvPr/>
          </p:nvSpPr>
          <p:spPr bwMode="auto">
            <a:xfrm>
              <a:off x="1114425" y="3810000"/>
              <a:ext cx="698500" cy="1317625"/>
            </a:xfrm>
            <a:prstGeom prst="downArrow">
              <a:avLst>
                <a:gd name="adj1" fmla="val 50000"/>
                <a:gd name="adj2" fmla="val 49928"/>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sp>
          <p:nvSpPr>
            <p:cNvPr id="34829" name="Down Arrow 11"/>
            <p:cNvSpPr>
              <a:spLocks noChangeArrowheads="1"/>
            </p:cNvSpPr>
            <p:nvPr/>
          </p:nvSpPr>
          <p:spPr bwMode="auto">
            <a:xfrm flipH="1" flipV="1">
              <a:off x="7137400" y="3590925"/>
              <a:ext cx="696913" cy="1316038"/>
            </a:xfrm>
            <a:prstGeom prst="downArrow">
              <a:avLst>
                <a:gd name="adj1" fmla="val 50000"/>
                <a:gd name="adj2" fmla="val 49981"/>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sp>
          <p:nvSpPr>
            <p:cNvPr id="34830" name="TextBox 15"/>
            <p:cNvSpPr txBox="1">
              <a:spLocks noChangeArrowheads="1"/>
            </p:cNvSpPr>
            <p:nvPr/>
          </p:nvSpPr>
          <p:spPr bwMode="auto">
            <a:xfrm>
              <a:off x="696913" y="217488"/>
              <a:ext cx="1765300" cy="2646362"/>
            </a:xfrm>
            <a:prstGeom prst="rect">
              <a:avLst/>
            </a:prstGeom>
            <a:noFill/>
            <a:ln w="9525">
              <a:noFill/>
              <a:miter lim="800000"/>
              <a:headEnd/>
              <a:tailEnd/>
            </a:ln>
          </p:spPr>
          <p:txBody>
            <a:bodyPr>
              <a:prstTxWarp prst="textNoShape">
                <a:avLst/>
              </a:prstTxWarp>
              <a:spAutoFit/>
            </a:bodyPr>
            <a:lstStyle/>
            <a:p>
              <a:r>
                <a:rPr lang="en-US" sz="16600">
                  <a:solidFill>
                    <a:srgbClr val="FF0000"/>
                  </a:solidFill>
                </a:rPr>
                <a:t>X</a:t>
              </a:r>
            </a:p>
          </p:txBody>
        </p:sp>
        <p:sp>
          <p:nvSpPr>
            <p:cNvPr id="34831" name="TextBox 16"/>
            <p:cNvSpPr txBox="1">
              <a:spLocks noChangeArrowheads="1"/>
            </p:cNvSpPr>
            <p:nvPr/>
          </p:nvSpPr>
          <p:spPr bwMode="auto">
            <a:xfrm>
              <a:off x="6688138" y="168275"/>
              <a:ext cx="1765300" cy="2646363"/>
            </a:xfrm>
            <a:prstGeom prst="rect">
              <a:avLst/>
            </a:prstGeom>
            <a:noFill/>
            <a:ln w="9525">
              <a:noFill/>
              <a:miter lim="800000"/>
              <a:headEnd/>
              <a:tailEnd/>
            </a:ln>
          </p:spPr>
          <p:txBody>
            <a:bodyPr>
              <a:prstTxWarp prst="textNoShape">
                <a:avLst/>
              </a:prstTxWarp>
              <a:spAutoFit/>
            </a:bodyPr>
            <a:lstStyle/>
            <a:p>
              <a:r>
                <a:rPr lang="en-US" sz="16600">
                  <a:solidFill>
                    <a:srgbClr val="FF0000"/>
                  </a:solidFill>
                </a:rPr>
                <a:t>X</a:t>
              </a:r>
            </a:p>
          </p:txBody>
        </p:sp>
      </p:grpSp>
      <p:sp>
        <p:nvSpPr>
          <p:cNvPr id="14" name="TextBox 13"/>
          <p:cNvSpPr txBox="1">
            <a:spLocks noChangeArrowheads="1"/>
          </p:cNvSpPr>
          <p:nvPr/>
        </p:nvSpPr>
        <p:spPr bwMode="auto">
          <a:xfrm>
            <a:off x="2857500" y="952500"/>
            <a:ext cx="3421063" cy="6448425"/>
          </a:xfrm>
          <a:prstGeom prst="rect">
            <a:avLst/>
          </a:prstGeom>
          <a:noFill/>
          <a:ln w="9525">
            <a:noFill/>
            <a:miter lim="800000"/>
            <a:headEnd/>
            <a:tailEnd/>
          </a:ln>
        </p:spPr>
        <p:txBody>
          <a:bodyPr>
            <a:prstTxWarp prst="textNoShape">
              <a:avLst/>
            </a:prstTxWarp>
            <a:spAutoFit/>
          </a:bodyPr>
          <a:lstStyle/>
          <a:p>
            <a:r>
              <a:rPr lang="en-US" sz="41300">
                <a:solidFill>
                  <a:srgbClr val="FF0000"/>
                </a:solidFill>
              </a:rPr>
              <a:t>?</a:t>
            </a:r>
          </a:p>
        </p:txBody>
      </p:sp>
      <p:sp>
        <p:nvSpPr>
          <p:cNvPr id="34827" name="Rectangle 15"/>
          <p:cNvSpPr>
            <a:spLocks noChangeArrowheads="1"/>
          </p:cNvSpPr>
          <p:nvPr/>
        </p:nvSpPr>
        <p:spPr bwMode="auto">
          <a:xfrm>
            <a:off x="2819400" y="6477000"/>
            <a:ext cx="5943600" cy="369888"/>
          </a:xfrm>
          <a:prstGeom prst="rect">
            <a:avLst/>
          </a:prstGeom>
          <a:noFill/>
          <a:ln w="9525">
            <a:noFill/>
            <a:miter lim="800000"/>
            <a:headEnd/>
            <a:tailEnd/>
          </a:ln>
        </p:spPr>
        <p:txBody>
          <a:bodyPr>
            <a:prstTxWarp prst="textNoShape">
              <a:avLst/>
            </a:prstTxWarp>
            <a:spAutoFit/>
          </a:bodyPr>
          <a:lstStyle/>
          <a:p>
            <a:pPr algn="r"/>
            <a:r>
              <a:rPr lang="en-US" sz="1800"/>
              <a:t>Sharma &amp;  Padwal,</a:t>
            </a:r>
            <a:r>
              <a:rPr lang="en-US" sz="1800" i="1"/>
              <a:t> Obes Rev</a:t>
            </a:r>
            <a:r>
              <a:rPr lang="en-US" sz="1800"/>
              <a:t> 2009</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3"/>
          <p:cNvPicPr preferRelativeResize="0">
            <a:picLocks noChangeAspect="1" noChangeArrowheads="1"/>
          </p:cNvPicPr>
          <p:nvPr/>
        </p:nvPicPr>
        <mc:AlternateContent xmlns:ma="http://schemas.microsoft.com/office/mac/drawingml/2008/main">
          <mc:Choice Requires="ma">
            <p:blipFill>
              <a:blip r:embed="rId4"/>
              <a:srcRect l="24481" r="21660" b="1111"/>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l="24481" r="21660" b="1111"/>
              <a:stretch>
                <a:fillRect/>
              </a:stretch>
            </p:blipFill>
          </mc:Fallback>
        </mc:AlternateContent>
        <p:spPr bwMode="auto">
          <a:xfrm>
            <a:off x="3505200" y="1201738"/>
            <a:ext cx="2209800" cy="5199062"/>
          </a:xfrm>
          <a:prstGeom prst="rect">
            <a:avLst/>
          </a:prstGeom>
          <a:solidFill>
            <a:srgbClr val="000000"/>
          </a:solidFill>
          <a:ln w="9525">
            <a:noFill/>
            <a:miter lim="800000"/>
            <a:headEnd/>
            <a:tailEnd/>
          </a:ln>
        </p:spPr>
      </p:pic>
      <p:sp>
        <p:nvSpPr>
          <p:cNvPr id="36867" name="Rectangle 4"/>
          <p:cNvSpPr>
            <a:spLocks noChangeArrowheads="1"/>
          </p:cNvSpPr>
          <p:nvPr/>
        </p:nvSpPr>
        <p:spPr bwMode="auto">
          <a:xfrm>
            <a:off x="3505200" y="1219200"/>
            <a:ext cx="457200" cy="762000"/>
          </a:xfrm>
          <a:prstGeom prst="rect">
            <a:avLst/>
          </a:prstGeom>
          <a:solidFill>
            <a:srgbClr val="000000"/>
          </a:solidFill>
          <a:ln w="9525">
            <a:noFill/>
            <a:miter lim="800000"/>
            <a:headEnd/>
            <a:tailEnd/>
          </a:ln>
        </p:spPr>
        <p:txBody>
          <a:bodyPr wrap="none" anchor="ctr">
            <a:prstTxWarp prst="textNoShape">
              <a:avLst/>
            </a:prstTxWarp>
          </a:bodyPr>
          <a:lstStyle/>
          <a:p>
            <a:pPr algn="ctr"/>
            <a:endParaRPr lang="en-US" sz="1800"/>
          </a:p>
        </p:txBody>
      </p:sp>
      <p:sp>
        <p:nvSpPr>
          <p:cNvPr id="36868" name="TextBox 5"/>
          <p:cNvSpPr txBox="1">
            <a:spLocks noChangeArrowheads="1"/>
          </p:cNvSpPr>
          <p:nvPr/>
        </p:nvSpPr>
        <p:spPr bwMode="auto">
          <a:xfrm>
            <a:off x="511175" y="3111500"/>
            <a:ext cx="2054225" cy="584200"/>
          </a:xfrm>
          <a:prstGeom prst="rect">
            <a:avLst/>
          </a:prstGeom>
          <a:noFill/>
          <a:ln w="9525">
            <a:noFill/>
            <a:miter lim="800000"/>
            <a:headEnd/>
            <a:tailEnd/>
          </a:ln>
        </p:spPr>
        <p:txBody>
          <a:bodyPr wrap="none">
            <a:prstTxWarp prst="textNoShape">
              <a:avLst/>
            </a:prstTxWarp>
            <a:spAutoFit/>
          </a:bodyPr>
          <a:lstStyle/>
          <a:p>
            <a:r>
              <a:rPr lang="en-US" sz="3200"/>
              <a:t>Energy In </a:t>
            </a:r>
          </a:p>
        </p:txBody>
      </p:sp>
      <p:sp>
        <p:nvSpPr>
          <p:cNvPr id="36869" name="TextBox 6"/>
          <p:cNvSpPr txBox="1">
            <a:spLocks noChangeArrowheads="1"/>
          </p:cNvSpPr>
          <p:nvPr/>
        </p:nvSpPr>
        <p:spPr bwMode="auto">
          <a:xfrm>
            <a:off x="6348413" y="3154363"/>
            <a:ext cx="2395537" cy="585787"/>
          </a:xfrm>
          <a:prstGeom prst="rect">
            <a:avLst/>
          </a:prstGeom>
          <a:noFill/>
          <a:ln w="9525">
            <a:noFill/>
            <a:miter lim="800000"/>
            <a:headEnd/>
            <a:tailEnd/>
          </a:ln>
        </p:spPr>
        <p:txBody>
          <a:bodyPr wrap="none">
            <a:prstTxWarp prst="textNoShape">
              <a:avLst/>
            </a:prstTxWarp>
            <a:spAutoFit/>
          </a:bodyPr>
          <a:lstStyle/>
          <a:p>
            <a:r>
              <a:rPr lang="en-US" sz="3200"/>
              <a:t>Energy Out </a:t>
            </a:r>
          </a:p>
        </p:txBody>
      </p:sp>
      <p:cxnSp>
        <p:nvCxnSpPr>
          <p:cNvPr id="36870" name="Straight Arrow Connector 8"/>
          <p:cNvCxnSpPr>
            <a:cxnSpLocks noChangeShapeType="1"/>
          </p:cNvCxnSpPr>
          <p:nvPr/>
        </p:nvCxnSpPr>
        <p:spPr bwMode="auto">
          <a:xfrm>
            <a:off x="465138" y="3884613"/>
            <a:ext cx="2090737" cy="15875"/>
          </a:xfrm>
          <a:prstGeom prst="straightConnector1">
            <a:avLst/>
          </a:prstGeom>
          <a:noFill/>
          <a:ln w="57150">
            <a:solidFill>
              <a:schemeClr val="tx1"/>
            </a:solidFill>
            <a:round/>
            <a:headEnd/>
            <a:tailEnd type="arrow" w="med" len="med"/>
          </a:ln>
        </p:spPr>
      </p:cxnSp>
      <p:cxnSp>
        <p:nvCxnSpPr>
          <p:cNvPr id="36871" name="Straight Arrow Connector 9"/>
          <p:cNvCxnSpPr>
            <a:cxnSpLocks noChangeShapeType="1"/>
          </p:cNvCxnSpPr>
          <p:nvPr/>
        </p:nvCxnSpPr>
        <p:spPr bwMode="auto">
          <a:xfrm>
            <a:off x="6502400" y="3867150"/>
            <a:ext cx="2090738" cy="15875"/>
          </a:xfrm>
          <a:prstGeom prst="straightConnector1">
            <a:avLst/>
          </a:prstGeom>
          <a:noFill/>
          <a:ln w="57150">
            <a:solidFill>
              <a:schemeClr val="tx1"/>
            </a:solidFill>
            <a:round/>
            <a:headEnd/>
            <a:tailEnd type="arrow" w="med" len="med"/>
          </a:ln>
        </p:spPr>
      </p:cxnSp>
      <p:sp>
        <p:nvSpPr>
          <p:cNvPr id="36872" name="Down Arrow 12"/>
          <p:cNvSpPr>
            <a:spLocks noChangeArrowheads="1"/>
          </p:cNvSpPr>
          <p:nvPr/>
        </p:nvSpPr>
        <p:spPr bwMode="auto">
          <a:xfrm flipH="1" flipV="1">
            <a:off x="1157288" y="1417638"/>
            <a:ext cx="696912" cy="1316037"/>
          </a:xfrm>
          <a:prstGeom prst="downArrow">
            <a:avLst>
              <a:gd name="adj1" fmla="val 50000"/>
              <a:gd name="adj2" fmla="val 49981"/>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sp>
        <p:nvSpPr>
          <p:cNvPr id="36873" name="Down Arrow 13"/>
          <p:cNvSpPr>
            <a:spLocks noChangeArrowheads="1"/>
          </p:cNvSpPr>
          <p:nvPr/>
        </p:nvSpPr>
        <p:spPr bwMode="auto">
          <a:xfrm>
            <a:off x="7137400" y="1427163"/>
            <a:ext cx="696913" cy="1316037"/>
          </a:xfrm>
          <a:prstGeom prst="downArrow">
            <a:avLst>
              <a:gd name="adj1" fmla="val 50000"/>
              <a:gd name="adj2" fmla="val 49981"/>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grpSp>
        <p:nvGrpSpPr>
          <p:cNvPr id="2" name="Group 13"/>
          <p:cNvGrpSpPr>
            <a:grpSpLocks/>
          </p:cNvGrpSpPr>
          <p:nvPr/>
        </p:nvGrpSpPr>
        <p:grpSpPr bwMode="auto">
          <a:xfrm>
            <a:off x="696913" y="685800"/>
            <a:ext cx="7756525" cy="5105400"/>
            <a:chOff x="696913" y="22225"/>
            <a:chExt cx="7756525" cy="5105400"/>
          </a:xfrm>
        </p:grpSpPr>
        <p:sp>
          <p:nvSpPr>
            <p:cNvPr id="36877" name="Down Arrow 10"/>
            <p:cNvSpPr>
              <a:spLocks noChangeArrowheads="1"/>
            </p:cNvSpPr>
            <p:nvPr/>
          </p:nvSpPr>
          <p:spPr bwMode="auto">
            <a:xfrm>
              <a:off x="1114425" y="3810000"/>
              <a:ext cx="698500" cy="1317625"/>
            </a:xfrm>
            <a:prstGeom prst="downArrow">
              <a:avLst>
                <a:gd name="adj1" fmla="val 50000"/>
                <a:gd name="adj2" fmla="val 49928"/>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sp>
          <p:nvSpPr>
            <p:cNvPr id="36878" name="Down Arrow 11"/>
            <p:cNvSpPr>
              <a:spLocks noChangeArrowheads="1"/>
            </p:cNvSpPr>
            <p:nvPr/>
          </p:nvSpPr>
          <p:spPr bwMode="auto">
            <a:xfrm flipH="1" flipV="1">
              <a:off x="7137400" y="3590925"/>
              <a:ext cx="696913" cy="1316038"/>
            </a:xfrm>
            <a:prstGeom prst="downArrow">
              <a:avLst>
                <a:gd name="adj1" fmla="val 50000"/>
                <a:gd name="adj2" fmla="val 49981"/>
              </a:avLst>
            </a:prstGeom>
            <a:solidFill>
              <a:srgbClr val="C09047"/>
            </a:solidFill>
            <a:ln w="9525">
              <a:solidFill>
                <a:schemeClr val="tx1"/>
              </a:solidFill>
              <a:round/>
              <a:headEnd/>
              <a:tailEnd/>
            </a:ln>
          </p:spPr>
          <p:txBody>
            <a:bodyPr>
              <a:prstTxWarp prst="textNoShape">
                <a:avLst/>
              </a:prstTxWarp>
            </a:bodyPr>
            <a:lstStyle/>
            <a:p>
              <a:pPr algn="ctr"/>
              <a:endParaRPr lang="en-US" sz="1800"/>
            </a:p>
          </p:txBody>
        </p:sp>
        <p:sp>
          <p:nvSpPr>
            <p:cNvPr id="36879" name="TextBox 14"/>
            <p:cNvSpPr txBox="1">
              <a:spLocks noChangeArrowheads="1"/>
            </p:cNvSpPr>
            <p:nvPr/>
          </p:nvSpPr>
          <p:spPr bwMode="auto">
            <a:xfrm>
              <a:off x="696913" y="139700"/>
              <a:ext cx="1765300" cy="2646363"/>
            </a:xfrm>
            <a:prstGeom prst="rect">
              <a:avLst/>
            </a:prstGeom>
            <a:noFill/>
            <a:ln w="9525">
              <a:noFill/>
              <a:miter lim="800000"/>
              <a:headEnd/>
              <a:tailEnd/>
            </a:ln>
          </p:spPr>
          <p:txBody>
            <a:bodyPr>
              <a:prstTxWarp prst="textNoShape">
                <a:avLst/>
              </a:prstTxWarp>
              <a:spAutoFit/>
            </a:bodyPr>
            <a:lstStyle/>
            <a:p>
              <a:r>
                <a:rPr lang="en-US" sz="16600">
                  <a:solidFill>
                    <a:srgbClr val="FF0000"/>
                  </a:solidFill>
                </a:rPr>
                <a:t>X</a:t>
              </a:r>
            </a:p>
          </p:txBody>
        </p:sp>
        <p:sp>
          <p:nvSpPr>
            <p:cNvPr id="36880" name="TextBox 15"/>
            <p:cNvSpPr txBox="1">
              <a:spLocks noChangeArrowheads="1"/>
            </p:cNvSpPr>
            <p:nvPr/>
          </p:nvSpPr>
          <p:spPr bwMode="auto">
            <a:xfrm>
              <a:off x="6688138" y="22225"/>
              <a:ext cx="1765300" cy="2646362"/>
            </a:xfrm>
            <a:prstGeom prst="rect">
              <a:avLst/>
            </a:prstGeom>
            <a:noFill/>
            <a:ln w="9525">
              <a:noFill/>
              <a:miter lim="800000"/>
              <a:headEnd/>
              <a:tailEnd/>
            </a:ln>
          </p:spPr>
          <p:txBody>
            <a:bodyPr>
              <a:prstTxWarp prst="textNoShape">
                <a:avLst/>
              </a:prstTxWarp>
              <a:spAutoFit/>
            </a:bodyPr>
            <a:lstStyle/>
            <a:p>
              <a:r>
                <a:rPr lang="en-US" sz="16600">
                  <a:solidFill>
                    <a:srgbClr val="FF0000"/>
                  </a:solidFill>
                </a:rPr>
                <a:t>X</a:t>
              </a:r>
            </a:p>
          </p:txBody>
        </p:sp>
      </p:grpSp>
      <p:sp>
        <p:nvSpPr>
          <p:cNvPr id="36876" name="Rectangle 15"/>
          <p:cNvSpPr>
            <a:spLocks noChangeArrowheads="1"/>
          </p:cNvSpPr>
          <p:nvPr/>
        </p:nvSpPr>
        <p:spPr bwMode="auto">
          <a:xfrm>
            <a:off x="2819400" y="6477000"/>
            <a:ext cx="5943600" cy="369888"/>
          </a:xfrm>
          <a:prstGeom prst="rect">
            <a:avLst/>
          </a:prstGeom>
          <a:noFill/>
          <a:ln w="9525">
            <a:noFill/>
            <a:miter lim="800000"/>
            <a:headEnd/>
            <a:tailEnd/>
          </a:ln>
        </p:spPr>
        <p:txBody>
          <a:bodyPr>
            <a:prstTxWarp prst="textNoShape">
              <a:avLst/>
            </a:prstTxWarp>
            <a:spAutoFit/>
          </a:bodyPr>
          <a:lstStyle/>
          <a:p>
            <a:pPr algn="r"/>
            <a:r>
              <a:rPr lang="en-US" sz="1800"/>
              <a:t>Sharma &amp;  Padwal,</a:t>
            </a:r>
            <a:r>
              <a:rPr lang="en-US" sz="1800" i="1"/>
              <a:t> Obes Rev</a:t>
            </a:r>
            <a:r>
              <a:rPr lang="en-US" sz="1800"/>
              <a:t> 2009</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381000"/>
            <a:ext cx="7467600" cy="685800"/>
          </a:xfrm>
        </p:spPr>
        <p:txBody>
          <a:bodyPr/>
          <a:lstStyle/>
          <a:p>
            <a:r>
              <a:rPr lang="en-US" smtClean="0">
                <a:cs typeface="ヒラギノ角ゴ Pro W3" pitchFamily="-110" charset="-128"/>
              </a:rPr>
              <a:t>Differential Approach to Obesity Assessment</a:t>
            </a:r>
          </a:p>
        </p:txBody>
      </p:sp>
      <p:sp>
        <p:nvSpPr>
          <p:cNvPr id="38919" name="TextBox 10"/>
          <p:cNvSpPr txBox="1">
            <a:spLocks noChangeArrowheads="1"/>
          </p:cNvSpPr>
          <p:nvPr/>
        </p:nvSpPr>
        <p:spPr bwMode="auto">
          <a:xfrm>
            <a:off x="1219200" y="1905000"/>
            <a:ext cx="914400" cy="584200"/>
          </a:xfrm>
          <a:prstGeom prst="rect">
            <a:avLst/>
          </a:prstGeom>
          <a:noFill/>
          <a:ln w="9525">
            <a:noFill/>
            <a:miter lim="800000"/>
            <a:headEnd/>
            <a:tailEnd/>
          </a:ln>
        </p:spPr>
        <p:txBody>
          <a:bodyPr wrap="none">
            <a:prstTxWarp prst="textNoShape">
              <a:avLst/>
            </a:prstTxWarp>
            <a:spAutoFit/>
          </a:bodyPr>
          <a:lstStyle/>
          <a:p>
            <a:r>
              <a:rPr lang="en-US" sz="3200"/>
              <a:t>Diet</a:t>
            </a:r>
          </a:p>
        </p:txBody>
      </p:sp>
      <p:sp>
        <p:nvSpPr>
          <p:cNvPr id="38920" name="TextBox 11"/>
          <p:cNvSpPr txBox="1">
            <a:spLocks noChangeArrowheads="1"/>
          </p:cNvSpPr>
          <p:nvPr/>
        </p:nvSpPr>
        <p:spPr bwMode="auto">
          <a:xfrm>
            <a:off x="3352800" y="1905000"/>
            <a:ext cx="2282825" cy="584200"/>
          </a:xfrm>
          <a:prstGeom prst="rect">
            <a:avLst/>
          </a:prstGeom>
          <a:noFill/>
          <a:ln w="9525">
            <a:noFill/>
            <a:miter lim="800000"/>
            <a:headEnd/>
            <a:tailEnd/>
          </a:ln>
        </p:spPr>
        <p:txBody>
          <a:bodyPr wrap="none">
            <a:prstTxWarp prst="textNoShape">
              <a:avLst/>
            </a:prstTxWarp>
            <a:spAutoFit/>
          </a:bodyPr>
          <a:lstStyle/>
          <a:p>
            <a:r>
              <a:rPr lang="en-US" sz="3200"/>
              <a:t>Metabolism</a:t>
            </a:r>
          </a:p>
        </p:txBody>
      </p:sp>
      <p:sp>
        <p:nvSpPr>
          <p:cNvPr id="38921" name="TextBox 12"/>
          <p:cNvSpPr txBox="1">
            <a:spLocks noChangeArrowheads="1"/>
          </p:cNvSpPr>
          <p:nvPr/>
        </p:nvSpPr>
        <p:spPr bwMode="auto">
          <a:xfrm>
            <a:off x="6248400" y="1905000"/>
            <a:ext cx="1484313" cy="584200"/>
          </a:xfrm>
          <a:prstGeom prst="rect">
            <a:avLst/>
          </a:prstGeom>
          <a:noFill/>
          <a:ln w="9525">
            <a:noFill/>
            <a:miter lim="800000"/>
            <a:headEnd/>
            <a:tailEnd/>
          </a:ln>
        </p:spPr>
        <p:txBody>
          <a:bodyPr wrap="none">
            <a:prstTxWarp prst="textNoShape">
              <a:avLst/>
            </a:prstTxWarp>
            <a:spAutoFit/>
          </a:bodyPr>
          <a:lstStyle/>
          <a:p>
            <a:r>
              <a:rPr lang="en-US" sz="3200"/>
              <a:t>Activity</a:t>
            </a:r>
          </a:p>
        </p:txBody>
      </p:sp>
      <p:sp>
        <p:nvSpPr>
          <p:cNvPr id="38923" name="Rectangle 18"/>
          <p:cNvSpPr>
            <a:spLocks noChangeArrowheads="1"/>
          </p:cNvSpPr>
          <p:nvPr/>
        </p:nvSpPr>
        <p:spPr bwMode="auto">
          <a:xfrm>
            <a:off x="2819400" y="6477000"/>
            <a:ext cx="5943600" cy="369888"/>
          </a:xfrm>
          <a:prstGeom prst="rect">
            <a:avLst/>
          </a:prstGeom>
          <a:noFill/>
          <a:ln w="9525">
            <a:noFill/>
            <a:miter lim="800000"/>
            <a:headEnd/>
            <a:tailEnd/>
          </a:ln>
        </p:spPr>
        <p:txBody>
          <a:bodyPr>
            <a:prstTxWarp prst="textNoShape">
              <a:avLst/>
            </a:prstTxWarp>
            <a:spAutoFit/>
          </a:bodyPr>
          <a:lstStyle/>
          <a:p>
            <a:pPr algn="r"/>
            <a:r>
              <a:rPr lang="en-US" sz="1800"/>
              <a:t>Sharma &amp;  Padwal,</a:t>
            </a:r>
            <a:r>
              <a:rPr lang="en-US" sz="1800" i="1"/>
              <a:t> Obes Rev</a:t>
            </a:r>
            <a:r>
              <a:rPr lang="en-US" sz="1800"/>
              <a:t> 2009</a:t>
            </a:r>
          </a:p>
        </p:txBody>
      </p:sp>
      <p:sp>
        <p:nvSpPr>
          <p:cNvPr id="8" name="TextBox 7"/>
          <p:cNvSpPr txBox="1"/>
          <p:nvPr/>
        </p:nvSpPr>
        <p:spPr>
          <a:xfrm>
            <a:off x="1066800" y="3352800"/>
            <a:ext cx="1202798" cy="523220"/>
          </a:xfrm>
          <a:prstGeom prst="rect">
            <a:avLst/>
          </a:prstGeom>
          <a:noFill/>
        </p:spPr>
        <p:txBody>
          <a:bodyPr wrap="none" rtlCol="0">
            <a:spAutoFit/>
          </a:bodyPr>
          <a:lstStyle/>
          <a:p>
            <a:r>
              <a:rPr lang="en-US" sz="2800" b="1" dirty="0" smtClean="0"/>
              <a:t>100 %</a:t>
            </a:r>
            <a:endParaRPr lang="en-US" sz="2800" b="1" dirty="0"/>
          </a:p>
        </p:txBody>
      </p:sp>
      <p:sp>
        <p:nvSpPr>
          <p:cNvPr id="9" name="TextBox 8"/>
          <p:cNvSpPr txBox="1"/>
          <p:nvPr/>
        </p:nvSpPr>
        <p:spPr>
          <a:xfrm>
            <a:off x="3733800" y="3352800"/>
            <a:ext cx="1522071" cy="523220"/>
          </a:xfrm>
          <a:prstGeom prst="rect">
            <a:avLst/>
          </a:prstGeom>
          <a:noFill/>
        </p:spPr>
        <p:txBody>
          <a:bodyPr wrap="none" rtlCol="0">
            <a:spAutoFit/>
          </a:bodyPr>
          <a:lstStyle/>
          <a:p>
            <a:r>
              <a:rPr lang="en-US" sz="2800" b="1" dirty="0" smtClean="0"/>
              <a:t>60-80 %</a:t>
            </a:r>
            <a:endParaRPr lang="en-US" sz="2800" b="1" dirty="0"/>
          </a:p>
        </p:txBody>
      </p:sp>
      <p:sp>
        <p:nvSpPr>
          <p:cNvPr id="10" name="TextBox 9"/>
          <p:cNvSpPr txBox="1"/>
          <p:nvPr/>
        </p:nvSpPr>
        <p:spPr>
          <a:xfrm>
            <a:off x="6324600" y="3352800"/>
            <a:ext cx="1522071" cy="523220"/>
          </a:xfrm>
          <a:prstGeom prst="rect">
            <a:avLst/>
          </a:prstGeom>
          <a:noFill/>
        </p:spPr>
        <p:txBody>
          <a:bodyPr wrap="none" rtlCol="0">
            <a:spAutoFit/>
          </a:bodyPr>
          <a:lstStyle/>
          <a:p>
            <a:r>
              <a:rPr lang="en-US" sz="2800" b="1" dirty="0" smtClean="0"/>
              <a:t>40-20 %</a:t>
            </a:r>
            <a:endParaRPr 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381000"/>
            <a:ext cx="7467600" cy="685800"/>
          </a:xfrm>
        </p:spPr>
        <p:txBody>
          <a:bodyPr/>
          <a:lstStyle/>
          <a:p>
            <a:r>
              <a:rPr lang="en-US" smtClean="0">
                <a:cs typeface="ヒラギノ角ゴ Pro W3" pitchFamily="-110" charset="-128"/>
              </a:rPr>
              <a:t>Differential Approach to Obesity Assessment</a:t>
            </a:r>
          </a:p>
        </p:txBody>
      </p:sp>
      <p:sp>
        <p:nvSpPr>
          <p:cNvPr id="4" name="Rounded Rectangle 3"/>
          <p:cNvSpPr/>
          <p:nvPr/>
        </p:nvSpPr>
        <p:spPr bwMode="auto">
          <a:xfrm>
            <a:off x="3200400" y="2819400"/>
            <a:ext cx="2514600" cy="2590800"/>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dirty="0">
                <a:solidFill>
                  <a:schemeClr val="tx1"/>
                </a:solidFill>
              </a:rPr>
              <a:t>Age</a:t>
            </a:r>
          </a:p>
          <a:p>
            <a:pPr algn="ctr">
              <a:defRPr/>
            </a:pPr>
            <a:r>
              <a:rPr lang="en-US" dirty="0">
                <a:solidFill>
                  <a:schemeClr val="tx1"/>
                </a:solidFill>
              </a:rPr>
              <a:t>Gender</a:t>
            </a:r>
          </a:p>
          <a:p>
            <a:pPr algn="ctr">
              <a:defRPr/>
            </a:pPr>
            <a:r>
              <a:rPr lang="en-US" dirty="0">
                <a:solidFill>
                  <a:schemeClr val="tx1"/>
                </a:solidFill>
              </a:rPr>
              <a:t>Genetics</a:t>
            </a:r>
          </a:p>
          <a:p>
            <a:pPr algn="ctr">
              <a:defRPr/>
            </a:pPr>
            <a:r>
              <a:rPr lang="en-US" dirty="0">
                <a:solidFill>
                  <a:schemeClr val="tx1"/>
                </a:solidFill>
              </a:rPr>
              <a:t>Hormones</a:t>
            </a:r>
          </a:p>
          <a:p>
            <a:pPr algn="ctr">
              <a:defRPr/>
            </a:pPr>
            <a:r>
              <a:rPr lang="en-US" dirty="0">
                <a:solidFill>
                  <a:schemeClr val="tx1"/>
                </a:solidFill>
              </a:rPr>
              <a:t>Skeletal muscle</a:t>
            </a:r>
          </a:p>
          <a:p>
            <a:pPr algn="ctr">
              <a:defRPr/>
            </a:pPr>
            <a:r>
              <a:rPr lang="en-US" dirty="0" smtClean="0">
                <a:solidFill>
                  <a:schemeClr val="tx1"/>
                </a:solidFill>
              </a:rPr>
              <a:t>Medication</a:t>
            </a:r>
          </a:p>
        </p:txBody>
      </p:sp>
      <p:sp>
        <p:nvSpPr>
          <p:cNvPr id="5" name="Rounded Rectangle 4"/>
          <p:cNvSpPr/>
          <p:nvPr/>
        </p:nvSpPr>
        <p:spPr bwMode="auto">
          <a:xfrm>
            <a:off x="839788" y="2832100"/>
            <a:ext cx="2132012" cy="673100"/>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65" charset="-128"/>
                <a:cs typeface="ＭＳ Ｐゴシック" pitchFamily="-65" charset="-128"/>
              </a:rPr>
              <a:t>Socio-Cultural</a:t>
            </a:r>
          </a:p>
        </p:txBody>
      </p:sp>
      <p:sp>
        <p:nvSpPr>
          <p:cNvPr id="6" name="Rounded Rectangle 5"/>
          <p:cNvSpPr/>
          <p:nvPr/>
        </p:nvSpPr>
        <p:spPr bwMode="auto">
          <a:xfrm>
            <a:off x="838200" y="3648075"/>
            <a:ext cx="2122488" cy="496888"/>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110" charset="-128"/>
                <a:cs typeface="ＭＳ Ｐゴシック" pitchFamily="-110" charset="-128"/>
              </a:rPr>
              <a:t>Bio-</a:t>
            </a:r>
            <a:r>
              <a:rPr lang="en-US" sz="2000" dirty="0" smtClean="0">
                <a:solidFill>
                  <a:schemeClr val="tx1"/>
                </a:solidFill>
                <a:ea typeface="ＭＳ Ｐゴシック" pitchFamily="-110" charset="-128"/>
                <a:cs typeface="ＭＳ Ｐゴシック" pitchFamily="-110" charset="-128"/>
              </a:rPr>
              <a:t>Medical</a:t>
            </a:r>
            <a:endParaRPr lang="en-US" sz="2000" dirty="0">
              <a:solidFill>
                <a:schemeClr val="tx1"/>
              </a:solidFill>
              <a:ea typeface="ＭＳ Ｐゴシック" pitchFamily="-110" charset="-128"/>
              <a:cs typeface="ＭＳ Ｐゴシック" pitchFamily="-110" charset="-128"/>
            </a:endParaRPr>
          </a:p>
        </p:txBody>
      </p:sp>
      <p:sp>
        <p:nvSpPr>
          <p:cNvPr id="7" name="Rounded Rectangle 6"/>
          <p:cNvSpPr/>
          <p:nvPr/>
        </p:nvSpPr>
        <p:spPr bwMode="auto">
          <a:xfrm>
            <a:off x="838200" y="4286250"/>
            <a:ext cx="2133600" cy="533400"/>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65" charset="-128"/>
                <a:cs typeface="ＭＳ Ｐゴシック" pitchFamily="-65" charset="-128"/>
              </a:rPr>
              <a:t>Mental</a:t>
            </a:r>
          </a:p>
        </p:txBody>
      </p:sp>
      <p:sp>
        <p:nvSpPr>
          <p:cNvPr id="38919" name="TextBox 10"/>
          <p:cNvSpPr txBox="1">
            <a:spLocks noChangeArrowheads="1"/>
          </p:cNvSpPr>
          <p:nvPr/>
        </p:nvSpPr>
        <p:spPr bwMode="auto">
          <a:xfrm>
            <a:off x="1219200" y="1905000"/>
            <a:ext cx="914400" cy="584200"/>
          </a:xfrm>
          <a:prstGeom prst="rect">
            <a:avLst/>
          </a:prstGeom>
          <a:noFill/>
          <a:ln w="9525">
            <a:noFill/>
            <a:miter lim="800000"/>
            <a:headEnd/>
            <a:tailEnd/>
          </a:ln>
        </p:spPr>
        <p:txBody>
          <a:bodyPr wrap="none">
            <a:prstTxWarp prst="textNoShape">
              <a:avLst/>
            </a:prstTxWarp>
            <a:spAutoFit/>
          </a:bodyPr>
          <a:lstStyle/>
          <a:p>
            <a:r>
              <a:rPr lang="en-US" sz="3200"/>
              <a:t>Diet</a:t>
            </a:r>
          </a:p>
        </p:txBody>
      </p:sp>
      <p:sp>
        <p:nvSpPr>
          <p:cNvPr id="38920" name="TextBox 11"/>
          <p:cNvSpPr txBox="1">
            <a:spLocks noChangeArrowheads="1"/>
          </p:cNvSpPr>
          <p:nvPr/>
        </p:nvSpPr>
        <p:spPr bwMode="auto">
          <a:xfrm>
            <a:off x="3352800" y="1905000"/>
            <a:ext cx="2282825" cy="584200"/>
          </a:xfrm>
          <a:prstGeom prst="rect">
            <a:avLst/>
          </a:prstGeom>
          <a:noFill/>
          <a:ln w="9525">
            <a:noFill/>
            <a:miter lim="800000"/>
            <a:headEnd/>
            <a:tailEnd/>
          </a:ln>
        </p:spPr>
        <p:txBody>
          <a:bodyPr wrap="none">
            <a:prstTxWarp prst="textNoShape">
              <a:avLst/>
            </a:prstTxWarp>
            <a:spAutoFit/>
          </a:bodyPr>
          <a:lstStyle/>
          <a:p>
            <a:r>
              <a:rPr lang="en-US" sz="3200"/>
              <a:t>Metabolism</a:t>
            </a:r>
          </a:p>
        </p:txBody>
      </p:sp>
      <p:sp>
        <p:nvSpPr>
          <p:cNvPr id="38921" name="TextBox 12"/>
          <p:cNvSpPr txBox="1">
            <a:spLocks noChangeArrowheads="1"/>
          </p:cNvSpPr>
          <p:nvPr/>
        </p:nvSpPr>
        <p:spPr bwMode="auto">
          <a:xfrm>
            <a:off x="6248400" y="1905000"/>
            <a:ext cx="1484313" cy="584200"/>
          </a:xfrm>
          <a:prstGeom prst="rect">
            <a:avLst/>
          </a:prstGeom>
          <a:noFill/>
          <a:ln w="9525">
            <a:noFill/>
            <a:miter lim="800000"/>
            <a:headEnd/>
            <a:tailEnd/>
          </a:ln>
        </p:spPr>
        <p:txBody>
          <a:bodyPr wrap="none">
            <a:prstTxWarp prst="textNoShape">
              <a:avLst/>
            </a:prstTxWarp>
            <a:spAutoFit/>
          </a:bodyPr>
          <a:lstStyle/>
          <a:p>
            <a:r>
              <a:rPr lang="en-US" sz="3200"/>
              <a:t>Activity</a:t>
            </a:r>
          </a:p>
        </p:txBody>
      </p:sp>
      <p:sp>
        <p:nvSpPr>
          <p:cNvPr id="15" name="Rounded Rectangle 14"/>
          <p:cNvSpPr/>
          <p:nvPr/>
        </p:nvSpPr>
        <p:spPr bwMode="auto">
          <a:xfrm>
            <a:off x="838200" y="4962525"/>
            <a:ext cx="2133600" cy="447675"/>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65" charset="-128"/>
                <a:cs typeface="ＭＳ Ｐゴシック" pitchFamily="-65" charset="-128"/>
              </a:rPr>
              <a:t>Medication</a:t>
            </a:r>
          </a:p>
        </p:txBody>
      </p:sp>
      <p:sp>
        <p:nvSpPr>
          <p:cNvPr id="38923" name="Rectangle 18"/>
          <p:cNvSpPr>
            <a:spLocks noChangeArrowheads="1"/>
          </p:cNvSpPr>
          <p:nvPr/>
        </p:nvSpPr>
        <p:spPr bwMode="auto">
          <a:xfrm>
            <a:off x="2819400" y="6477000"/>
            <a:ext cx="5943600" cy="369888"/>
          </a:xfrm>
          <a:prstGeom prst="rect">
            <a:avLst/>
          </a:prstGeom>
          <a:noFill/>
          <a:ln w="9525">
            <a:noFill/>
            <a:miter lim="800000"/>
            <a:headEnd/>
            <a:tailEnd/>
          </a:ln>
        </p:spPr>
        <p:txBody>
          <a:bodyPr>
            <a:prstTxWarp prst="textNoShape">
              <a:avLst/>
            </a:prstTxWarp>
            <a:spAutoFit/>
          </a:bodyPr>
          <a:lstStyle/>
          <a:p>
            <a:pPr algn="r"/>
            <a:r>
              <a:rPr lang="en-US" sz="1800"/>
              <a:t>Sharma &amp;  Padwal,</a:t>
            </a:r>
            <a:r>
              <a:rPr lang="en-US" sz="1800" i="1"/>
              <a:t> Obes Rev</a:t>
            </a:r>
            <a:r>
              <a:rPr lang="en-US" sz="1800"/>
              <a:t> 2009</a:t>
            </a:r>
          </a:p>
        </p:txBody>
      </p:sp>
      <p:sp>
        <p:nvSpPr>
          <p:cNvPr id="20" name="Rounded Rectangle 19"/>
          <p:cNvSpPr/>
          <p:nvPr/>
        </p:nvSpPr>
        <p:spPr bwMode="auto">
          <a:xfrm>
            <a:off x="5945188" y="2822575"/>
            <a:ext cx="2132012" cy="673100"/>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65" charset="-128"/>
                <a:cs typeface="ＭＳ Ｐゴシック" pitchFamily="-65" charset="-128"/>
              </a:rPr>
              <a:t>Socio-Cultural</a:t>
            </a:r>
          </a:p>
        </p:txBody>
      </p:sp>
      <p:sp>
        <p:nvSpPr>
          <p:cNvPr id="21" name="Rounded Rectangle 20"/>
          <p:cNvSpPr/>
          <p:nvPr/>
        </p:nvSpPr>
        <p:spPr bwMode="auto">
          <a:xfrm>
            <a:off x="5943600" y="3638550"/>
            <a:ext cx="2122488" cy="496888"/>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110" charset="-128"/>
                <a:cs typeface="ＭＳ Ｐゴシック" pitchFamily="-110" charset="-128"/>
              </a:rPr>
              <a:t>Bio-</a:t>
            </a:r>
            <a:r>
              <a:rPr lang="en-US" sz="2000" dirty="0" smtClean="0">
                <a:solidFill>
                  <a:schemeClr val="tx1"/>
                </a:solidFill>
                <a:ea typeface="ＭＳ Ｐゴシック" pitchFamily="-110" charset="-128"/>
                <a:cs typeface="ＭＳ Ｐゴシック" pitchFamily="-110" charset="-128"/>
              </a:rPr>
              <a:t>Medical</a:t>
            </a:r>
            <a:endParaRPr lang="en-US" sz="2000" dirty="0">
              <a:solidFill>
                <a:schemeClr val="tx1"/>
              </a:solidFill>
              <a:ea typeface="ＭＳ Ｐゴシック" pitchFamily="-110" charset="-128"/>
              <a:cs typeface="ＭＳ Ｐゴシック" pitchFamily="-110" charset="-128"/>
            </a:endParaRPr>
          </a:p>
        </p:txBody>
      </p:sp>
      <p:sp>
        <p:nvSpPr>
          <p:cNvPr id="22" name="Rounded Rectangle 21"/>
          <p:cNvSpPr/>
          <p:nvPr/>
        </p:nvSpPr>
        <p:spPr bwMode="auto">
          <a:xfrm>
            <a:off x="5943600" y="4276725"/>
            <a:ext cx="2133600" cy="533400"/>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65" charset="-128"/>
                <a:cs typeface="ＭＳ Ｐゴシック" pitchFamily="-65" charset="-128"/>
              </a:rPr>
              <a:t>Mental</a:t>
            </a:r>
          </a:p>
        </p:txBody>
      </p:sp>
      <p:sp>
        <p:nvSpPr>
          <p:cNvPr id="23" name="Rounded Rectangle 22"/>
          <p:cNvSpPr/>
          <p:nvPr/>
        </p:nvSpPr>
        <p:spPr bwMode="auto">
          <a:xfrm>
            <a:off x="5943600" y="4953000"/>
            <a:ext cx="2133600" cy="447675"/>
          </a:xfrm>
          <a:prstGeom prst="roundRect">
            <a:avLst/>
          </a:prstGeom>
          <a:solidFill>
            <a:srgbClr val="C09047">
              <a:alpha val="50000"/>
            </a:srgb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2000" dirty="0">
                <a:solidFill>
                  <a:schemeClr val="tx1"/>
                </a:solidFill>
                <a:ea typeface="ＭＳ Ｐゴシック" pitchFamily="-65" charset="-128"/>
                <a:cs typeface="ＭＳ Ｐゴシック" pitchFamily="-65" charset="-128"/>
              </a:rPr>
              <a:t>Medication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20"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17600" y="304800"/>
            <a:ext cx="6908800" cy="638175"/>
          </a:xfrm>
        </p:spPr>
        <p:txBody>
          <a:bodyPr/>
          <a:lstStyle/>
          <a:p>
            <a:pPr algn="ctr"/>
            <a:r>
              <a:rPr lang="en-US" sz="3200" smtClean="0">
                <a:latin typeface="Calibri" pitchFamily="-110" charset="0"/>
                <a:cs typeface="ヒラギノ角ゴ Pro W3" pitchFamily="-110" charset="-128"/>
              </a:rPr>
              <a:t>Assess for Root Causes of Weight Gain</a:t>
            </a:r>
            <a:br>
              <a:rPr lang="en-US" sz="3200" smtClean="0">
                <a:latin typeface="Calibri" pitchFamily="-110" charset="0"/>
                <a:cs typeface="ヒラギノ角ゴ Pro W3" pitchFamily="-110" charset="-128"/>
              </a:rPr>
            </a:br>
            <a:endParaRPr lang="en-US" sz="3200" smtClean="0">
              <a:cs typeface="ヒラギノ角ゴ Pro W3" pitchFamily="-110" charset="-128"/>
            </a:endParaRPr>
          </a:p>
        </p:txBody>
      </p:sp>
      <p:sp>
        <p:nvSpPr>
          <p:cNvPr id="39939" name="TextBox 14"/>
          <p:cNvSpPr txBox="1">
            <a:spLocks noChangeArrowheads="1"/>
          </p:cNvSpPr>
          <p:nvPr/>
        </p:nvSpPr>
        <p:spPr bwMode="auto">
          <a:xfrm>
            <a:off x="4933950" y="6477000"/>
            <a:ext cx="3829050" cy="369888"/>
          </a:xfrm>
          <a:prstGeom prst="rect">
            <a:avLst/>
          </a:prstGeom>
          <a:noFill/>
          <a:ln w="9525">
            <a:noFill/>
            <a:miter lim="800000"/>
            <a:headEnd/>
            <a:tailEnd/>
          </a:ln>
        </p:spPr>
        <p:txBody>
          <a:bodyPr wrap="none">
            <a:prstTxWarp prst="textNoShape">
              <a:avLst/>
            </a:prstTxWarp>
            <a:spAutoFit/>
          </a:bodyPr>
          <a:lstStyle/>
          <a:p>
            <a:r>
              <a:rPr lang="en-US" sz="1800"/>
              <a:t>Sharma &amp;  Padwal, </a:t>
            </a:r>
            <a:r>
              <a:rPr lang="en-US" sz="1800" i="1"/>
              <a:t>Obes Rev</a:t>
            </a:r>
            <a:r>
              <a:rPr lang="en-US" sz="1800"/>
              <a:t> 2009</a:t>
            </a:r>
          </a:p>
        </p:txBody>
      </p:sp>
      <p:grpSp>
        <p:nvGrpSpPr>
          <p:cNvPr id="2" name="Group 51"/>
          <p:cNvGrpSpPr>
            <a:grpSpLocks/>
          </p:cNvGrpSpPr>
          <p:nvPr/>
        </p:nvGrpSpPr>
        <p:grpSpPr bwMode="auto">
          <a:xfrm>
            <a:off x="517525" y="1003300"/>
            <a:ext cx="4044950" cy="1322388"/>
            <a:chOff x="517363" y="1003514"/>
            <a:chExt cx="4044839" cy="1322750"/>
          </a:xfrm>
        </p:grpSpPr>
        <p:grpSp>
          <p:nvGrpSpPr>
            <p:cNvPr id="3" name="Group 24"/>
            <p:cNvGrpSpPr>
              <a:grpSpLocks/>
            </p:cNvGrpSpPr>
            <p:nvPr/>
          </p:nvGrpSpPr>
          <p:grpSpPr bwMode="auto">
            <a:xfrm>
              <a:off x="517363" y="1589309"/>
              <a:ext cx="2492749" cy="736955"/>
              <a:chOff x="517363" y="1949949"/>
              <a:chExt cx="2492749" cy="736955"/>
            </a:xfrm>
          </p:grpSpPr>
          <p:sp>
            <p:nvSpPr>
              <p:cNvPr id="39983" name="Rectangle 3"/>
              <p:cNvSpPr>
                <a:spLocks noChangeArrowheads="1"/>
              </p:cNvSpPr>
              <p:nvPr/>
            </p:nvSpPr>
            <p:spPr bwMode="auto">
              <a:xfrm>
                <a:off x="562916" y="1995261"/>
                <a:ext cx="2401624" cy="646331"/>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Is weight gain due to “slow” metabolism?</a:t>
                </a:r>
              </a:p>
            </p:txBody>
          </p:sp>
          <p:sp>
            <p:nvSpPr>
              <p:cNvPr id="39984" name="Rectangle 14"/>
              <p:cNvSpPr>
                <a:spLocks noChangeArrowheads="1"/>
              </p:cNvSpPr>
              <p:nvPr/>
            </p:nvSpPr>
            <p:spPr bwMode="auto">
              <a:xfrm>
                <a:off x="517363" y="1949949"/>
                <a:ext cx="2492749" cy="736955"/>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82" name="Straight Arrow Connector 32"/>
            <p:cNvCxnSpPr>
              <a:cxnSpLocks noChangeShapeType="1"/>
            </p:cNvCxnSpPr>
            <p:nvPr/>
          </p:nvCxnSpPr>
          <p:spPr bwMode="auto">
            <a:xfrm rot="10800000" flipV="1">
              <a:off x="2100809" y="1003514"/>
              <a:ext cx="2461393" cy="423358"/>
            </a:xfrm>
            <a:prstGeom prst="straightConnector1">
              <a:avLst/>
            </a:prstGeom>
            <a:noFill/>
            <a:ln w="28575">
              <a:solidFill>
                <a:schemeClr val="tx1"/>
              </a:solidFill>
              <a:round/>
              <a:headEnd/>
              <a:tailEnd type="arrow" w="med" len="med"/>
            </a:ln>
          </p:spPr>
        </p:cxnSp>
      </p:grpSp>
      <p:grpSp>
        <p:nvGrpSpPr>
          <p:cNvPr id="4" name="Group 53"/>
          <p:cNvGrpSpPr>
            <a:grpSpLocks/>
          </p:cNvGrpSpPr>
          <p:nvPr/>
        </p:nvGrpSpPr>
        <p:grpSpPr bwMode="auto">
          <a:xfrm>
            <a:off x="4530725" y="987425"/>
            <a:ext cx="4035425" cy="1338263"/>
            <a:chOff x="4530847" y="987833"/>
            <a:chExt cx="4036084" cy="1338431"/>
          </a:xfrm>
        </p:grpSpPr>
        <p:grpSp>
          <p:nvGrpSpPr>
            <p:cNvPr id="5" name="Group 26"/>
            <p:cNvGrpSpPr>
              <a:grpSpLocks/>
            </p:cNvGrpSpPr>
            <p:nvPr/>
          </p:nvGrpSpPr>
          <p:grpSpPr bwMode="auto">
            <a:xfrm>
              <a:off x="6045208" y="1589309"/>
              <a:ext cx="2521723" cy="736955"/>
              <a:chOff x="6045208" y="1949949"/>
              <a:chExt cx="2521723" cy="736955"/>
            </a:xfrm>
          </p:grpSpPr>
          <p:sp>
            <p:nvSpPr>
              <p:cNvPr id="39979" name="Rectangle 7"/>
              <p:cNvSpPr>
                <a:spLocks noChangeArrowheads="1"/>
              </p:cNvSpPr>
              <p:nvPr/>
            </p:nvSpPr>
            <p:spPr bwMode="auto">
              <a:xfrm>
                <a:off x="6045208" y="1995261"/>
                <a:ext cx="2464333" cy="646331"/>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Is weight gain due to reduced activity?</a:t>
                </a:r>
              </a:p>
            </p:txBody>
          </p:sp>
          <p:sp>
            <p:nvSpPr>
              <p:cNvPr id="39980" name="Rectangle 16"/>
              <p:cNvSpPr>
                <a:spLocks noChangeArrowheads="1"/>
              </p:cNvSpPr>
              <p:nvPr/>
            </p:nvSpPr>
            <p:spPr bwMode="auto">
              <a:xfrm>
                <a:off x="6074182" y="1949949"/>
                <a:ext cx="2492749" cy="736955"/>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78" name="Straight Arrow Connector 34"/>
            <p:cNvCxnSpPr>
              <a:cxnSpLocks noChangeShapeType="1"/>
            </p:cNvCxnSpPr>
            <p:nvPr/>
          </p:nvCxnSpPr>
          <p:spPr bwMode="auto">
            <a:xfrm>
              <a:off x="4530847" y="987833"/>
              <a:ext cx="2398682" cy="439039"/>
            </a:xfrm>
            <a:prstGeom prst="straightConnector1">
              <a:avLst/>
            </a:prstGeom>
            <a:noFill/>
            <a:ln w="28575">
              <a:solidFill>
                <a:schemeClr val="tx1"/>
              </a:solidFill>
              <a:round/>
              <a:headEnd/>
              <a:tailEnd type="arrow" w="med" len="med"/>
            </a:ln>
          </p:spPr>
        </p:cxnSp>
      </p:grpSp>
      <p:grpSp>
        <p:nvGrpSpPr>
          <p:cNvPr id="6" name="Group 52"/>
          <p:cNvGrpSpPr>
            <a:grpSpLocks/>
          </p:cNvGrpSpPr>
          <p:nvPr/>
        </p:nvGrpSpPr>
        <p:grpSpPr bwMode="auto">
          <a:xfrm>
            <a:off x="3303588" y="971550"/>
            <a:ext cx="2492375" cy="1354138"/>
            <a:chOff x="3303611" y="972156"/>
            <a:chExt cx="2492749" cy="1354108"/>
          </a:xfrm>
        </p:grpSpPr>
        <p:grpSp>
          <p:nvGrpSpPr>
            <p:cNvPr id="7" name="Group 25"/>
            <p:cNvGrpSpPr>
              <a:grpSpLocks/>
            </p:cNvGrpSpPr>
            <p:nvPr/>
          </p:nvGrpSpPr>
          <p:grpSpPr bwMode="auto">
            <a:xfrm>
              <a:off x="3303611" y="1589309"/>
              <a:ext cx="2492749" cy="736955"/>
              <a:chOff x="3303611" y="1949949"/>
              <a:chExt cx="2492749" cy="736955"/>
            </a:xfrm>
          </p:grpSpPr>
          <p:sp>
            <p:nvSpPr>
              <p:cNvPr id="39975" name="Rectangle 6"/>
              <p:cNvSpPr>
                <a:spLocks noChangeArrowheads="1"/>
              </p:cNvSpPr>
              <p:nvPr/>
            </p:nvSpPr>
            <p:spPr bwMode="auto">
              <a:xfrm>
                <a:off x="3414784" y="1995261"/>
                <a:ext cx="2182135" cy="646331"/>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Is weight gain due to increased  intake?</a:t>
                </a:r>
              </a:p>
            </p:txBody>
          </p:sp>
          <p:sp>
            <p:nvSpPr>
              <p:cNvPr id="39976" name="Rectangle 15"/>
              <p:cNvSpPr>
                <a:spLocks noChangeArrowheads="1"/>
              </p:cNvSpPr>
              <p:nvPr/>
            </p:nvSpPr>
            <p:spPr bwMode="auto">
              <a:xfrm>
                <a:off x="3303611" y="1949949"/>
                <a:ext cx="2492749" cy="736955"/>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74" name="Straight Arrow Connector 37"/>
            <p:cNvCxnSpPr>
              <a:cxnSpLocks noChangeShapeType="1"/>
            </p:cNvCxnSpPr>
            <p:nvPr/>
          </p:nvCxnSpPr>
          <p:spPr bwMode="auto">
            <a:xfrm rot="5400000">
              <a:off x="4327001" y="1223034"/>
              <a:ext cx="501758" cy="1"/>
            </a:xfrm>
            <a:prstGeom prst="straightConnector1">
              <a:avLst/>
            </a:prstGeom>
            <a:noFill/>
            <a:ln w="28575">
              <a:solidFill>
                <a:schemeClr val="tx1"/>
              </a:solidFill>
              <a:round/>
              <a:headEnd/>
              <a:tailEnd type="arrow" w="med" len="med"/>
            </a:ln>
          </p:spPr>
        </p:cxnSp>
      </p:grpSp>
      <p:grpSp>
        <p:nvGrpSpPr>
          <p:cNvPr id="8" name="Group 54"/>
          <p:cNvGrpSpPr>
            <a:grpSpLocks/>
          </p:cNvGrpSpPr>
          <p:nvPr/>
        </p:nvGrpSpPr>
        <p:grpSpPr bwMode="auto">
          <a:xfrm>
            <a:off x="250825" y="2400300"/>
            <a:ext cx="3025775" cy="2827338"/>
            <a:chOff x="250834" y="2399820"/>
            <a:chExt cx="3025789" cy="2828471"/>
          </a:xfrm>
        </p:grpSpPr>
        <p:grpSp>
          <p:nvGrpSpPr>
            <p:cNvPr id="9" name="Group 23"/>
            <p:cNvGrpSpPr>
              <a:grpSpLocks/>
            </p:cNvGrpSpPr>
            <p:nvPr/>
          </p:nvGrpSpPr>
          <p:grpSpPr bwMode="auto">
            <a:xfrm>
              <a:off x="250834" y="2753967"/>
              <a:ext cx="3025789" cy="2474324"/>
              <a:chOff x="250834" y="2848047"/>
              <a:chExt cx="3025789" cy="2474324"/>
            </a:xfrm>
          </p:grpSpPr>
          <p:sp>
            <p:nvSpPr>
              <p:cNvPr id="39971" name="Rectangle 4"/>
              <p:cNvSpPr>
                <a:spLocks noChangeArrowheads="1"/>
              </p:cNvSpPr>
              <p:nvPr/>
            </p:nvSpPr>
            <p:spPr bwMode="auto">
              <a:xfrm>
                <a:off x="250834" y="2848047"/>
                <a:ext cx="3025789" cy="2308324"/>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Age? Sex?</a:t>
                </a:r>
              </a:p>
              <a:p>
                <a:pPr algn="ctr"/>
                <a:r>
                  <a:rPr lang="en-US" sz="1800">
                    <a:latin typeface="Calibri" pitchFamily="-110" charset="0"/>
                  </a:rPr>
                  <a:t>Genetics?</a:t>
                </a:r>
              </a:p>
              <a:p>
                <a:pPr algn="ctr"/>
                <a:r>
                  <a:rPr lang="en-US" sz="1800">
                    <a:latin typeface="Calibri" pitchFamily="-110" charset="0"/>
                  </a:rPr>
                  <a:t>Neuro-endocrine factors?</a:t>
                </a:r>
              </a:p>
              <a:p>
                <a:pPr algn="ctr"/>
                <a:r>
                  <a:rPr lang="en-US" sz="1800">
                    <a:latin typeface="Calibri" pitchFamily="-110" charset="0"/>
                  </a:rPr>
                  <a:t>Prandial thermogenesis?</a:t>
                </a:r>
              </a:p>
              <a:p>
                <a:pPr algn="ctr"/>
                <a:r>
                  <a:rPr lang="en-US" sz="1800">
                    <a:latin typeface="Calibri" pitchFamily="-110" charset="0"/>
                  </a:rPr>
                  <a:t>Brown fat?</a:t>
                </a:r>
              </a:p>
              <a:p>
                <a:pPr algn="ctr"/>
                <a:r>
                  <a:rPr lang="en-US" sz="1800">
                    <a:latin typeface="Calibri" pitchFamily="-110" charset="0"/>
                  </a:rPr>
                  <a:t>Sarcopenia?</a:t>
                </a:r>
              </a:p>
              <a:p>
                <a:pPr algn="ctr"/>
                <a:r>
                  <a:rPr lang="en-US" sz="1800">
                    <a:latin typeface="Calibri" pitchFamily="-110" charset="0"/>
                  </a:rPr>
                  <a:t>Post-weight loss?</a:t>
                </a:r>
              </a:p>
              <a:p>
                <a:pPr algn="ctr"/>
                <a:r>
                  <a:rPr lang="en-US" sz="1800">
                    <a:latin typeface="Calibri" pitchFamily="-110" charset="0"/>
                  </a:rPr>
                  <a:t>Medications?</a:t>
                </a:r>
              </a:p>
            </p:txBody>
          </p:sp>
          <p:sp>
            <p:nvSpPr>
              <p:cNvPr id="39972" name="Rectangle 17"/>
              <p:cNvSpPr>
                <a:spLocks noChangeArrowheads="1"/>
              </p:cNvSpPr>
              <p:nvPr/>
            </p:nvSpPr>
            <p:spPr bwMode="auto">
              <a:xfrm>
                <a:off x="533041" y="2876305"/>
                <a:ext cx="2492749" cy="2446066"/>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70" name="Straight Arrow Connector 45"/>
            <p:cNvCxnSpPr>
              <a:cxnSpLocks noChangeShapeType="1"/>
            </p:cNvCxnSpPr>
            <p:nvPr/>
          </p:nvCxnSpPr>
          <p:spPr bwMode="auto">
            <a:xfrm rot="5400000">
              <a:off x="1653975" y="2532305"/>
              <a:ext cx="266558" cy="1588"/>
            </a:xfrm>
            <a:prstGeom prst="straightConnector1">
              <a:avLst/>
            </a:prstGeom>
            <a:noFill/>
            <a:ln w="28575">
              <a:solidFill>
                <a:schemeClr val="tx1"/>
              </a:solidFill>
              <a:round/>
              <a:headEnd/>
              <a:tailEnd type="arrow" w="med" len="med"/>
            </a:ln>
          </p:spPr>
        </p:cxnSp>
      </p:grpSp>
      <p:grpSp>
        <p:nvGrpSpPr>
          <p:cNvPr id="10" name="Group 55"/>
          <p:cNvGrpSpPr>
            <a:grpSpLocks/>
          </p:cNvGrpSpPr>
          <p:nvPr/>
        </p:nvGrpSpPr>
        <p:grpSpPr bwMode="auto">
          <a:xfrm>
            <a:off x="3078163" y="2443163"/>
            <a:ext cx="2855912" cy="2895600"/>
            <a:chOff x="3077714" y="2442461"/>
            <a:chExt cx="2856275" cy="2896829"/>
          </a:xfrm>
        </p:grpSpPr>
        <p:grpSp>
          <p:nvGrpSpPr>
            <p:cNvPr id="11" name="Group 27"/>
            <p:cNvGrpSpPr>
              <a:grpSpLocks/>
            </p:cNvGrpSpPr>
            <p:nvPr/>
          </p:nvGrpSpPr>
          <p:grpSpPr bwMode="auto">
            <a:xfrm>
              <a:off x="3077714" y="2753967"/>
              <a:ext cx="2856275" cy="2585323"/>
              <a:chOff x="3077714" y="2848047"/>
              <a:chExt cx="2856275" cy="2585323"/>
            </a:xfrm>
          </p:grpSpPr>
          <p:sp>
            <p:nvSpPr>
              <p:cNvPr id="39967" name="Rectangle 10"/>
              <p:cNvSpPr>
                <a:spLocks noChangeArrowheads="1"/>
              </p:cNvSpPr>
              <p:nvPr/>
            </p:nvSpPr>
            <p:spPr bwMode="auto">
              <a:xfrm>
                <a:off x="3077714" y="2848047"/>
                <a:ext cx="2856275" cy="2585323"/>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Sociocultural factors?</a:t>
                </a:r>
              </a:p>
              <a:p>
                <a:pPr algn="ctr"/>
                <a:r>
                  <a:rPr lang="en-US" sz="1800">
                    <a:latin typeface="Calibri" pitchFamily="-110" charset="0"/>
                  </a:rPr>
                  <a:t>Knowledge deficit?</a:t>
                </a:r>
              </a:p>
              <a:p>
                <a:pPr algn="ctr"/>
                <a:r>
                  <a:rPr lang="en-US" sz="1800">
                    <a:latin typeface="Calibri" pitchFamily="-110" charset="0"/>
                  </a:rPr>
                  <a:t>Saboteurs?</a:t>
                </a:r>
              </a:p>
              <a:p>
                <a:pPr algn="ctr"/>
                <a:r>
                  <a:rPr lang="en-US" sz="1800">
                    <a:latin typeface="Calibri" pitchFamily="-110" charset="0"/>
                  </a:rPr>
                  <a:t>Mindless eating?</a:t>
                </a:r>
              </a:p>
              <a:p>
                <a:pPr algn="ctr"/>
                <a:r>
                  <a:rPr lang="en-US" sz="1800">
                    <a:latin typeface="Calibri" pitchFamily="-110" charset="0"/>
                  </a:rPr>
                  <a:t>Physical hunger?</a:t>
                </a:r>
              </a:p>
              <a:p>
                <a:pPr algn="ctr"/>
                <a:r>
                  <a:rPr lang="en-US" sz="1800">
                    <a:latin typeface="Calibri" pitchFamily="-110" charset="0"/>
                  </a:rPr>
                  <a:t>Emotional eating?</a:t>
                </a:r>
              </a:p>
              <a:p>
                <a:pPr algn="ctr"/>
                <a:r>
                  <a:rPr lang="en-US" sz="1800">
                    <a:latin typeface="Calibri" pitchFamily="-110" charset="0"/>
                  </a:rPr>
                  <a:t>Psychiatric disorder?</a:t>
                </a:r>
              </a:p>
              <a:p>
                <a:pPr algn="ctr"/>
                <a:r>
                  <a:rPr lang="en-US" sz="1800">
                    <a:latin typeface="Calibri" pitchFamily="-110" charset="0"/>
                  </a:rPr>
                  <a:t>Sleep deprivation?</a:t>
                </a:r>
              </a:p>
              <a:p>
                <a:pPr algn="ctr"/>
                <a:r>
                  <a:rPr lang="en-US" sz="1800">
                    <a:latin typeface="Calibri" pitchFamily="-110" charset="0"/>
                  </a:rPr>
                  <a:t>Medications?</a:t>
                </a:r>
              </a:p>
            </p:txBody>
          </p:sp>
          <p:sp>
            <p:nvSpPr>
              <p:cNvPr id="39968" name="Rectangle 18"/>
              <p:cNvSpPr>
                <a:spLocks noChangeArrowheads="1"/>
              </p:cNvSpPr>
              <p:nvPr/>
            </p:nvSpPr>
            <p:spPr bwMode="auto">
              <a:xfrm>
                <a:off x="3319289" y="2876305"/>
                <a:ext cx="2492749" cy="2446066"/>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66" name="Straight Arrow Connector 46"/>
            <p:cNvCxnSpPr>
              <a:cxnSpLocks noChangeShapeType="1"/>
            </p:cNvCxnSpPr>
            <p:nvPr/>
          </p:nvCxnSpPr>
          <p:spPr bwMode="auto">
            <a:xfrm rot="5400000">
              <a:off x="4440223" y="2574946"/>
              <a:ext cx="266558" cy="1588"/>
            </a:xfrm>
            <a:prstGeom prst="straightConnector1">
              <a:avLst/>
            </a:prstGeom>
            <a:noFill/>
            <a:ln w="28575">
              <a:solidFill>
                <a:schemeClr val="tx1"/>
              </a:solidFill>
              <a:round/>
              <a:headEnd/>
              <a:tailEnd type="arrow" w="med" len="med"/>
            </a:ln>
          </p:spPr>
        </p:cxnSp>
      </p:grpSp>
      <p:grpSp>
        <p:nvGrpSpPr>
          <p:cNvPr id="12" name="Group 56"/>
          <p:cNvGrpSpPr>
            <a:grpSpLocks/>
          </p:cNvGrpSpPr>
          <p:nvPr/>
        </p:nvGrpSpPr>
        <p:grpSpPr bwMode="auto">
          <a:xfrm>
            <a:off x="5567363" y="2422525"/>
            <a:ext cx="3419475" cy="2798763"/>
            <a:chOff x="5567528" y="2422382"/>
            <a:chExt cx="3419692" cy="2799027"/>
          </a:xfrm>
        </p:grpSpPr>
        <p:grpSp>
          <p:nvGrpSpPr>
            <p:cNvPr id="13" name="Group 28"/>
            <p:cNvGrpSpPr>
              <a:grpSpLocks/>
            </p:cNvGrpSpPr>
            <p:nvPr/>
          </p:nvGrpSpPr>
          <p:grpSpPr bwMode="auto">
            <a:xfrm>
              <a:off x="5567528" y="2753967"/>
              <a:ext cx="3419692" cy="2467442"/>
              <a:chOff x="5567528" y="2848047"/>
              <a:chExt cx="3419692" cy="2467442"/>
            </a:xfrm>
          </p:grpSpPr>
          <p:sp>
            <p:nvSpPr>
              <p:cNvPr id="39963" name="Rectangle 11"/>
              <p:cNvSpPr>
                <a:spLocks noChangeArrowheads="1"/>
              </p:cNvSpPr>
              <p:nvPr/>
            </p:nvSpPr>
            <p:spPr bwMode="auto">
              <a:xfrm>
                <a:off x="5567528" y="2848047"/>
                <a:ext cx="3419692" cy="2308324"/>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Sociocultural factors?</a:t>
                </a:r>
              </a:p>
              <a:p>
                <a:pPr algn="ctr"/>
                <a:r>
                  <a:rPr lang="en-US" sz="1800">
                    <a:latin typeface="Calibri" pitchFamily="-110" charset="0"/>
                  </a:rPr>
                  <a:t>Physical limitations?</a:t>
                </a:r>
              </a:p>
              <a:p>
                <a:pPr algn="ctr"/>
                <a:r>
                  <a:rPr lang="en-US" sz="1800">
                    <a:latin typeface="Calibri" pitchFamily="-110" charset="0"/>
                  </a:rPr>
                  <a:t>Chronic fatigue?</a:t>
                </a:r>
              </a:p>
              <a:p>
                <a:pPr algn="ctr"/>
                <a:r>
                  <a:rPr lang="en-US" sz="1800">
                    <a:latin typeface="Calibri" pitchFamily="-110" charset="0"/>
                  </a:rPr>
                  <a:t>Musculo-skeletal Pain?</a:t>
                </a:r>
              </a:p>
              <a:p>
                <a:pPr algn="ctr"/>
                <a:r>
                  <a:rPr lang="en-US" sz="1800">
                    <a:latin typeface="Calibri" pitchFamily="-110" charset="0"/>
                  </a:rPr>
                  <a:t>Cardio-respiratory?</a:t>
                </a:r>
              </a:p>
              <a:p>
                <a:pPr algn="ctr"/>
                <a:r>
                  <a:rPr lang="en-US" sz="1800">
                    <a:latin typeface="Calibri" pitchFamily="-110" charset="0"/>
                  </a:rPr>
                  <a:t>Emotional barriers?</a:t>
                </a:r>
              </a:p>
              <a:p>
                <a:pPr algn="ctr"/>
                <a:r>
                  <a:rPr lang="en-US" sz="1800">
                    <a:latin typeface="Calibri" pitchFamily="-110" charset="0"/>
                  </a:rPr>
                  <a:t>Psychiatric disorder?</a:t>
                </a:r>
              </a:p>
              <a:p>
                <a:pPr algn="ctr"/>
                <a:r>
                  <a:rPr lang="en-US" sz="1800">
                    <a:latin typeface="Calibri" pitchFamily="-110" charset="0"/>
                  </a:rPr>
                  <a:t>Medications?</a:t>
                </a:r>
              </a:p>
            </p:txBody>
          </p:sp>
          <p:sp>
            <p:nvSpPr>
              <p:cNvPr id="39964" name="Rectangle 19"/>
              <p:cNvSpPr>
                <a:spLocks noChangeArrowheads="1"/>
              </p:cNvSpPr>
              <p:nvPr/>
            </p:nvSpPr>
            <p:spPr bwMode="auto">
              <a:xfrm>
                <a:off x="6042827" y="2876305"/>
                <a:ext cx="2492749" cy="2439184"/>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62" name="Straight Arrow Connector 47"/>
            <p:cNvCxnSpPr>
              <a:cxnSpLocks noChangeShapeType="1"/>
            </p:cNvCxnSpPr>
            <p:nvPr/>
          </p:nvCxnSpPr>
          <p:spPr bwMode="auto">
            <a:xfrm rot="5400000">
              <a:off x="7179438" y="2554867"/>
              <a:ext cx="266558" cy="1588"/>
            </a:xfrm>
            <a:prstGeom prst="straightConnector1">
              <a:avLst/>
            </a:prstGeom>
            <a:noFill/>
            <a:ln w="28575">
              <a:solidFill>
                <a:schemeClr val="tx1"/>
              </a:solidFill>
              <a:round/>
              <a:headEnd/>
              <a:tailEnd type="arrow" w="med" len="med"/>
            </a:ln>
          </p:spPr>
        </p:cxnSp>
      </p:grpSp>
      <p:grpSp>
        <p:nvGrpSpPr>
          <p:cNvPr id="14" name="Group 57"/>
          <p:cNvGrpSpPr>
            <a:grpSpLocks/>
          </p:cNvGrpSpPr>
          <p:nvPr/>
        </p:nvGrpSpPr>
        <p:grpSpPr bwMode="auto">
          <a:xfrm>
            <a:off x="314325" y="5311775"/>
            <a:ext cx="2900363" cy="1046163"/>
            <a:chOff x="313544" y="5311884"/>
            <a:chExt cx="2900368" cy="1045287"/>
          </a:xfrm>
        </p:grpSpPr>
        <p:grpSp>
          <p:nvGrpSpPr>
            <p:cNvPr id="15" name="Group 29"/>
            <p:cNvGrpSpPr>
              <a:grpSpLocks/>
            </p:cNvGrpSpPr>
            <p:nvPr/>
          </p:nvGrpSpPr>
          <p:grpSpPr bwMode="auto">
            <a:xfrm>
              <a:off x="313544" y="5620216"/>
              <a:ext cx="2900368" cy="736955"/>
              <a:chOff x="313544" y="5620216"/>
              <a:chExt cx="2900368" cy="736955"/>
            </a:xfrm>
          </p:grpSpPr>
          <p:sp>
            <p:nvSpPr>
              <p:cNvPr id="39959" name="Rectangle 5"/>
              <p:cNvSpPr>
                <a:spLocks noChangeArrowheads="1"/>
              </p:cNvSpPr>
              <p:nvPr/>
            </p:nvSpPr>
            <p:spPr bwMode="auto">
              <a:xfrm>
                <a:off x="313544" y="5665528"/>
                <a:ext cx="2900368" cy="646331"/>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Address root cause of slow metabolism if feasible</a:t>
                </a:r>
              </a:p>
            </p:txBody>
          </p:sp>
          <p:sp>
            <p:nvSpPr>
              <p:cNvPr id="39960" name="Rectangle 20"/>
              <p:cNvSpPr>
                <a:spLocks noChangeArrowheads="1"/>
              </p:cNvSpPr>
              <p:nvPr/>
            </p:nvSpPr>
            <p:spPr bwMode="auto">
              <a:xfrm>
                <a:off x="535588" y="5620216"/>
                <a:ext cx="2492749" cy="736955"/>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58" name="Straight Arrow Connector 48"/>
            <p:cNvCxnSpPr>
              <a:cxnSpLocks noChangeShapeType="1"/>
            </p:cNvCxnSpPr>
            <p:nvPr/>
          </p:nvCxnSpPr>
          <p:spPr bwMode="auto">
            <a:xfrm rot="5400000">
              <a:off x="1649599" y="5444369"/>
              <a:ext cx="266558" cy="1588"/>
            </a:xfrm>
            <a:prstGeom prst="straightConnector1">
              <a:avLst/>
            </a:prstGeom>
            <a:noFill/>
            <a:ln w="28575">
              <a:solidFill>
                <a:schemeClr val="tx1"/>
              </a:solidFill>
              <a:round/>
              <a:headEnd/>
              <a:tailEnd type="arrow" w="med" len="med"/>
            </a:ln>
          </p:spPr>
        </p:cxnSp>
      </p:grpSp>
      <p:grpSp>
        <p:nvGrpSpPr>
          <p:cNvPr id="16" name="Group 58"/>
          <p:cNvGrpSpPr>
            <a:grpSpLocks/>
          </p:cNvGrpSpPr>
          <p:nvPr/>
        </p:nvGrpSpPr>
        <p:grpSpPr bwMode="auto">
          <a:xfrm>
            <a:off x="3076575" y="5307013"/>
            <a:ext cx="2921000" cy="1050925"/>
            <a:chOff x="3076996" y="5307484"/>
            <a:chExt cx="2920423" cy="1049687"/>
          </a:xfrm>
        </p:grpSpPr>
        <p:grpSp>
          <p:nvGrpSpPr>
            <p:cNvPr id="17" name="Group 30"/>
            <p:cNvGrpSpPr>
              <a:grpSpLocks/>
            </p:cNvGrpSpPr>
            <p:nvPr/>
          </p:nvGrpSpPr>
          <p:grpSpPr bwMode="auto">
            <a:xfrm>
              <a:off x="3076996" y="5620216"/>
              <a:ext cx="2920423" cy="736955"/>
              <a:chOff x="3076996" y="5620216"/>
              <a:chExt cx="2920423" cy="736955"/>
            </a:xfrm>
          </p:grpSpPr>
          <p:sp>
            <p:nvSpPr>
              <p:cNvPr id="39955" name="Rectangle 8"/>
              <p:cNvSpPr>
                <a:spLocks noChangeArrowheads="1"/>
              </p:cNvSpPr>
              <p:nvPr/>
            </p:nvSpPr>
            <p:spPr bwMode="auto">
              <a:xfrm>
                <a:off x="3076996" y="5665528"/>
                <a:ext cx="2920423" cy="646331"/>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Address root cause of increased intake if feasible</a:t>
                </a:r>
              </a:p>
            </p:txBody>
          </p:sp>
          <p:sp>
            <p:nvSpPr>
              <p:cNvPr id="39956" name="Rectangle 21"/>
              <p:cNvSpPr>
                <a:spLocks noChangeArrowheads="1"/>
              </p:cNvSpPr>
              <p:nvPr/>
            </p:nvSpPr>
            <p:spPr bwMode="auto">
              <a:xfrm>
                <a:off x="3290481" y="5620216"/>
                <a:ext cx="2492749" cy="736955"/>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cxnSp>
          <p:nvCxnSpPr>
            <p:cNvPr id="39954" name="Straight Arrow Connector 49"/>
            <p:cNvCxnSpPr>
              <a:cxnSpLocks noChangeShapeType="1"/>
            </p:cNvCxnSpPr>
            <p:nvPr/>
          </p:nvCxnSpPr>
          <p:spPr bwMode="auto">
            <a:xfrm rot="5400000">
              <a:off x="4404491" y="5439969"/>
              <a:ext cx="266558" cy="1588"/>
            </a:xfrm>
            <a:prstGeom prst="straightConnector1">
              <a:avLst/>
            </a:prstGeom>
            <a:noFill/>
            <a:ln w="28575">
              <a:solidFill>
                <a:schemeClr val="tx1"/>
              </a:solidFill>
              <a:round/>
              <a:headEnd/>
              <a:tailEnd type="arrow" w="med" len="med"/>
            </a:ln>
          </p:spPr>
        </p:cxnSp>
      </p:grpSp>
      <p:grpSp>
        <p:nvGrpSpPr>
          <p:cNvPr id="18" name="Group 60"/>
          <p:cNvGrpSpPr>
            <a:grpSpLocks/>
          </p:cNvGrpSpPr>
          <p:nvPr/>
        </p:nvGrpSpPr>
        <p:grpSpPr bwMode="auto">
          <a:xfrm>
            <a:off x="5778500" y="5272088"/>
            <a:ext cx="2998788" cy="1085850"/>
            <a:chOff x="5778197" y="5271726"/>
            <a:chExt cx="2998354" cy="1085445"/>
          </a:xfrm>
        </p:grpSpPr>
        <p:sp>
          <p:nvSpPr>
            <p:cNvPr id="39949" name="Rectangle 22"/>
            <p:cNvSpPr>
              <a:spLocks noChangeArrowheads="1"/>
            </p:cNvSpPr>
            <p:nvPr/>
          </p:nvSpPr>
          <p:spPr bwMode="auto">
            <a:xfrm>
              <a:off x="6045373" y="5620216"/>
              <a:ext cx="2492749" cy="736955"/>
            </a:xfrm>
            <a:prstGeom prst="rect">
              <a:avLst/>
            </a:prstGeom>
            <a:noFill/>
            <a:ln w="9525">
              <a:solidFill>
                <a:schemeClr val="tx1"/>
              </a:solidFill>
              <a:round/>
              <a:headEnd/>
              <a:tailEnd/>
            </a:ln>
          </p:spPr>
          <p:txBody>
            <a:bodyPr>
              <a:prstTxWarp prst="textNoShape">
                <a:avLst/>
              </a:prstTxWarp>
            </a:bodyPr>
            <a:lstStyle/>
            <a:p>
              <a:pPr algn="ctr"/>
              <a:endParaRPr lang="en-US" sz="1800"/>
            </a:p>
          </p:txBody>
        </p:sp>
        <p:grpSp>
          <p:nvGrpSpPr>
            <p:cNvPr id="19" name="Group 59"/>
            <p:cNvGrpSpPr>
              <a:grpSpLocks/>
            </p:cNvGrpSpPr>
            <p:nvPr/>
          </p:nvGrpSpPr>
          <p:grpSpPr bwMode="auto">
            <a:xfrm>
              <a:off x="5778197" y="5271726"/>
              <a:ext cx="2998354" cy="1040133"/>
              <a:chOff x="5778197" y="5271726"/>
              <a:chExt cx="2998354" cy="1040133"/>
            </a:xfrm>
          </p:grpSpPr>
          <p:sp>
            <p:nvSpPr>
              <p:cNvPr id="39951" name="Rectangle 9"/>
              <p:cNvSpPr>
                <a:spLocks noChangeArrowheads="1"/>
              </p:cNvSpPr>
              <p:nvPr/>
            </p:nvSpPr>
            <p:spPr bwMode="auto">
              <a:xfrm>
                <a:off x="5778197" y="5665528"/>
                <a:ext cx="2998354" cy="646331"/>
              </a:xfrm>
              <a:prstGeom prst="rect">
                <a:avLst/>
              </a:prstGeom>
              <a:noFill/>
              <a:ln w="9525">
                <a:noFill/>
                <a:miter lim="800000"/>
                <a:headEnd/>
                <a:tailEnd/>
              </a:ln>
            </p:spPr>
            <p:txBody>
              <a:bodyPr>
                <a:prstTxWarp prst="textNoShape">
                  <a:avLst/>
                </a:prstTxWarp>
                <a:spAutoFit/>
              </a:bodyPr>
              <a:lstStyle/>
              <a:p>
                <a:pPr algn="ctr"/>
                <a:r>
                  <a:rPr lang="en-US" sz="1800">
                    <a:latin typeface="Calibri" pitchFamily="-110" charset="0"/>
                  </a:rPr>
                  <a:t>Address root cause of reduced activity if feasible</a:t>
                </a:r>
              </a:p>
            </p:txBody>
          </p:sp>
          <p:cxnSp>
            <p:nvCxnSpPr>
              <p:cNvPr id="39952" name="Straight Arrow Connector 50"/>
              <p:cNvCxnSpPr>
                <a:cxnSpLocks noChangeShapeType="1"/>
              </p:cNvCxnSpPr>
              <p:nvPr/>
            </p:nvCxnSpPr>
            <p:spPr bwMode="auto">
              <a:xfrm rot="5400000">
                <a:off x="7143706" y="5404211"/>
                <a:ext cx="266558" cy="1588"/>
              </a:xfrm>
              <a:prstGeom prst="straightConnector1">
                <a:avLst/>
              </a:prstGeom>
              <a:noFill/>
              <a:ln w="28575">
                <a:solidFill>
                  <a:schemeClr val="tx1"/>
                </a:solidFill>
                <a:round/>
                <a:headEnd/>
                <a:tailEnd type="arrow" w="med" len="med"/>
              </a:ln>
            </p:spPr>
          </p:cxn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Assess</a:t>
            </a:r>
            <a:endParaRPr lang="en-US" sz="32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t>BMI and Waist Circumference</a:t>
            </a:r>
          </a:p>
          <a:p>
            <a:r>
              <a:rPr lang="en-US" sz="3200" dirty="0" smtClean="0"/>
              <a:t>Obesity </a:t>
            </a:r>
            <a:r>
              <a:rPr lang="en-US" sz="3200" dirty="0" smtClean="0"/>
              <a:t>Stage (EOSS)</a:t>
            </a:r>
          </a:p>
          <a:p>
            <a:r>
              <a:rPr lang="en-US" sz="3200" dirty="0" smtClean="0"/>
              <a:t>Root causes of weight gain</a:t>
            </a:r>
          </a:p>
          <a:p>
            <a:pPr lvl="1"/>
            <a:r>
              <a:rPr lang="en-US" sz="3200" dirty="0" smtClean="0"/>
              <a:t>socioeconomic</a:t>
            </a:r>
          </a:p>
          <a:p>
            <a:pPr lvl="1"/>
            <a:r>
              <a:rPr lang="en-US" sz="3200" dirty="0" smtClean="0"/>
              <a:t>emotional</a:t>
            </a:r>
          </a:p>
          <a:p>
            <a:pPr lvl="1"/>
            <a:r>
              <a:rPr lang="en-US" sz="3200" dirty="0" smtClean="0"/>
              <a:t>medical</a:t>
            </a:r>
            <a:endParaRPr lang="en-US" sz="32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Advise on</a:t>
            </a:r>
            <a:endParaRPr lang="en-US" sz="3200" b="1" dirty="0"/>
          </a:p>
        </p:txBody>
      </p:sp>
      <p:sp>
        <p:nvSpPr>
          <p:cNvPr id="3" name="Content Placeholder 2"/>
          <p:cNvSpPr>
            <a:spLocks noGrp="1"/>
          </p:cNvSpPr>
          <p:nvPr>
            <p:ph idx="1"/>
          </p:nvPr>
        </p:nvSpPr>
        <p:spPr>
          <a:xfrm>
            <a:off x="685800" y="1447800"/>
            <a:ext cx="7696200" cy="4648200"/>
          </a:xfrm>
        </p:spPr>
        <p:txBody>
          <a:bodyPr>
            <a:normAutofit/>
          </a:bodyPr>
          <a:lstStyle/>
          <a:p>
            <a:r>
              <a:rPr lang="en-US" sz="2800" dirty="0" smtClean="0"/>
              <a:t>Obesity risks</a:t>
            </a: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Advise on</a:t>
            </a:r>
            <a:endParaRPr lang="en-US" sz="3200" b="1" dirty="0"/>
          </a:p>
        </p:txBody>
      </p:sp>
      <p:sp>
        <p:nvSpPr>
          <p:cNvPr id="3" name="Content Placeholder 2"/>
          <p:cNvSpPr>
            <a:spLocks noGrp="1"/>
          </p:cNvSpPr>
          <p:nvPr>
            <p:ph idx="1"/>
          </p:nvPr>
        </p:nvSpPr>
        <p:spPr>
          <a:xfrm>
            <a:off x="685800" y="1447800"/>
            <a:ext cx="7696200" cy="4648200"/>
          </a:xfrm>
        </p:spPr>
        <p:txBody>
          <a:bodyPr>
            <a:normAutofit/>
          </a:bodyPr>
          <a:lstStyle/>
          <a:p>
            <a:r>
              <a:rPr lang="en-US" sz="2800" dirty="0" smtClean="0">
                <a:solidFill>
                  <a:srgbClr val="CCCCCC"/>
                </a:solidFill>
              </a:rPr>
              <a:t>Obesity risks</a:t>
            </a:r>
          </a:p>
          <a:p>
            <a:r>
              <a:rPr lang="en-US" sz="2800" dirty="0" smtClean="0"/>
              <a:t>Benefits of modest weight loss</a:t>
            </a: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Advise on</a:t>
            </a:r>
            <a:endParaRPr lang="en-US" sz="3200" b="1" dirty="0"/>
          </a:p>
        </p:txBody>
      </p:sp>
      <p:sp>
        <p:nvSpPr>
          <p:cNvPr id="3" name="Content Placeholder 2"/>
          <p:cNvSpPr>
            <a:spLocks noGrp="1"/>
          </p:cNvSpPr>
          <p:nvPr>
            <p:ph idx="1"/>
          </p:nvPr>
        </p:nvSpPr>
        <p:spPr>
          <a:xfrm>
            <a:off x="685800" y="1447800"/>
            <a:ext cx="7696200" cy="4648200"/>
          </a:xfrm>
        </p:spPr>
        <p:txBody>
          <a:bodyPr>
            <a:normAutofit/>
          </a:bodyPr>
          <a:lstStyle/>
          <a:p>
            <a:r>
              <a:rPr lang="en-US" sz="2800" dirty="0" smtClean="0">
                <a:solidFill>
                  <a:srgbClr val="CCCCCC"/>
                </a:solidFill>
              </a:rPr>
              <a:t>Obesity risks</a:t>
            </a:r>
          </a:p>
          <a:p>
            <a:r>
              <a:rPr lang="en-US" sz="2800" dirty="0" smtClean="0">
                <a:solidFill>
                  <a:srgbClr val="CCCCCC"/>
                </a:solidFill>
              </a:rPr>
              <a:t>Benefits of modest weight loss</a:t>
            </a:r>
          </a:p>
          <a:p>
            <a:r>
              <a:rPr lang="en-US" sz="2800" dirty="0" smtClean="0"/>
              <a:t>Need for long-term strategy</a:t>
            </a: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381000" y="304800"/>
            <a:ext cx="7467600" cy="609600"/>
          </a:xfrm>
        </p:spPr>
        <p:txBody>
          <a:bodyPr/>
          <a:lstStyle/>
          <a:p>
            <a:pPr eaLnBrk="1" hangingPunct="1"/>
            <a:r>
              <a:rPr lang="en-US" sz="3200" dirty="0" smtClean="0">
                <a:ea typeface="ＭＳ Ｐゴシック" pitchFamily="-110" charset="-128"/>
                <a:cs typeface="ＭＳ Ｐゴシック" pitchFamily="-110" charset="-128"/>
              </a:rPr>
              <a:t>Isn’t Obesity Simple?</a:t>
            </a:r>
          </a:p>
        </p:txBody>
      </p:sp>
      <p:sp>
        <p:nvSpPr>
          <p:cNvPr id="439299" name="Rectangle 3"/>
          <p:cNvSpPr>
            <a:spLocks noChangeArrowheads="1"/>
          </p:cNvSpPr>
          <p:nvPr/>
        </p:nvSpPr>
        <p:spPr bwMode="auto">
          <a:xfrm>
            <a:off x="3152775" y="3355975"/>
            <a:ext cx="2770188" cy="2189163"/>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pPr algn="ctr" eaLnBrk="0" hangingPunct="0"/>
            <a:endParaRPr lang="en-US" sz="1800"/>
          </a:p>
        </p:txBody>
      </p:sp>
      <p:grpSp>
        <p:nvGrpSpPr>
          <p:cNvPr id="2" name="Group 21"/>
          <p:cNvGrpSpPr/>
          <p:nvPr/>
        </p:nvGrpSpPr>
        <p:grpSpPr>
          <a:xfrm>
            <a:off x="787400" y="4041775"/>
            <a:ext cx="7594600" cy="822325"/>
            <a:chOff x="787400" y="4041775"/>
            <a:chExt cx="7594600" cy="822325"/>
          </a:xfrm>
        </p:grpSpPr>
        <p:grpSp>
          <p:nvGrpSpPr>
            <p:cNvPr id="3" name="Group 4"/>
            <p:cNvGrpSpPr>
              <a:grpSpLocks/>
            </p:cNvGrpSpPr>
            <p:nvPr/>
          </p:nvGrpSpPr>
          <p:grpSpPr bwMode="auto">
            <a:xfrm>
              <a:off x="787400" y="4041775"/>
              <a:ext cx="2184400" cy="822325"/>
              <a:chOff x="496" y="2546"/>
              <a:chExt cx="1376" cy="518"/>
            </a:xfrm>
            <a:solidFill>
              <a:srgbClr val="C09047"/>
            </a:solidFill>
          </p:grpSpPr>
          <p:sp>
            <p:nvSpPr>
              <p:cNvPr id="439317" name="Text Box 5"/>
              <p:cNvSpPr txBox="1">
                <a:spLocks noChangeArrowheads="1"/>
              </p:cNvSpPr>
              <p:nvPr/>
            </p:nvSpPr>
            <p:spPr bwMode="auto">
              <a:xfrm>
                <a:off x="496" y="2546"/>
                <a:ext cx="767" cy="518"/>
              </a:xfrm>
              <a:prstGeom prst="rect">
                <a:avLst/>
              </a:prstGeom>
              <a:grpFill/>
              <a:ln w="9525">
                <a:noFill/>
                <a:miter lim="800000"/>
                <a:headEnd/>
                <a:tailEnd/>
              </a:ln>
            </p:spPr>
            <p:txBody>
              <a:bodyPr wrap="none">
                <a:prstTxWarp prst="textNoShape">
                  <a:avLst/>
                </a:prstTxWarp>
                <a:spAutoFit/>
              </a:bodyPr>
              <a:lstStyle/>
              <a:p>
                <a:pPr algn="ctr" eaLnBrk="0" hangingPunct="0"/>
                <a:r>
                  <a:rPr lang="en-US" dirty="0"/>
                  <a:t>Energy</a:t>
                </a:r>
              </a:p>
              <a:p>
                <a:pPr algn="ctr" eaLnBrk="0" hangingPunct="0"/>
                <a:r>
                  <a:rPr lang="en-US" dirty="0"/>
                  <a:t>In</a:t>
                </a:r>
              </a:p>
            </p:txBody>
          </p:sp>
          <p:sp>
            <p:nvSpPr>
              <p:cNvPr id="439318" name="AutoShape 6"/>
              <p:cNvSpPr>
                <a:spLocks noChangeArrowheads="1"/>
              </p:cNvSpPr>
              <p:nvPr/>
            </p:nvSpPr>
            <p:spPr bwMode="auto">
              <a:xfrm>
                <a:off x="1304" y="2617"/>
                <a:ext cx="568" cy="375"/>
              </a:xfrm>
              <a:prstGeom prst="rightArrow">
                <a:avLst>
                  <a:gd name="adj1" fmla="val 50000"/>
                  <a:gd name="adj2" fmla="val 37867"/>
                </a:avLst>
              </a:prstGeom>
              <a:grpFill/>
              <a:ln w="9525">
                <a:solidFill>
                  <a:schemeClr val="tx1"/>
                </a:solidFill>
                <a:miter lim="800000"/>
                <a:headEnd/>
                <a:tailEnd/>
              </a:ln>
            </p:spPr>
            <p:txBody>
              <a:bodyPr wrap="none" anchor="ctr">
                <a:prstTxWarp prst="textNoShape">
                  <a:avLst/>
                </a:prstTxWarp>
              </a:bodyPr>
              <a:lstStyle/>
              <a:p>
                <a:pPr algn="ctr" eaLnBrk="0" hangingPunct="0"/>
                <a:endParaRPr lang="en-US" sz="1800"/>
              </a:p>
            </p:txBody>
          </p:sp>
        </p:grpSp>
        <p:grpSp>
          <p:nvGrpSpPr>
            <p:cNvPr id="4" name="Group 7"/>
            <p:cNvGrpSpPr>
              <a:grpSpLocks/>
            </p:cNvGrpSpPr>
            <p:nvPr/>
          </p:nvGrpSpPr>
          <p:grpSpPr bwMode="auto">
            <a:xfrm>
              <a:off x="6188075" y="4041775"/>
              <a:ext cx="2193925" cy="822325"/>
              <a:chOff x="3948" y="2546"/>
              <a:chExt cx="1382" cy="518"/>
            </a:xfrm>
            <a:solidFill>
              <a:srgbClr val="C09047"/>
            </a:solidFill>
          </p:grpSpPr>
          <p:sp>
            <p:nvSpPr>
              <p:cNvPr id="439315" name="Text Box 8"/>
              <p:cNvSpPr txBox="1">
                <a:spLocks noChangeArrowheads="1"/>
              </p:cNvSpPr>
              <p:nvPr/>
            </p:nvSpPr>
            <p:spPr bwMode="auto">
              <a:xfrm>
                <a:off x="4563" y="2546"/>
                <a:ext cx="767" cy="518"/>
              </a:xfrm>
              <a:prstGeom prst="rect">
                <a:avLst/>
              </a:prstGeom>
              <a:grpFill/>
              <a:ln w="9525">
                <a:noFill/>
                <a:miter lim="800000"/>
                <a:headEnd/>
                <a:tailEnd/>
              </a:ln>
            </p:spPr>
            <p:txBody>
              <a:bodyPr wrap="none">
                <a:prstTxWarp prst="textNoShape">
                  <a:avLst/>
                </a:prstTxWarp>
                <a:spAutoFit/>
              </a:bodyPr>
              <a:lstStyle/>
              <a:p>
                <a:pPr algn="ctr" eaLnBrk="0" hangingPunct="0"/>
                <a:r>
                  <a:rPr lang="en-US" dirty="0"/>
                  <a:t>Energy</a:t>
                </a:r>
              </a:p>
              <a:p>
                <a:pPr algn="ctr" eaLnBrk="0" hangingPunct="0"/>
                <a:r>
                  <a:rPr lang="en-US" dirty="0"/>
                  <a:t>Out</a:t>
                </a:r>
              </a:p>
            </p:txBody>
          </p:sp>
          <p:sp>
            <p:nvSpPr>
              <p:cNvPr id="439316" name="AutoShape 9"/>
              <p:cNvSpPr>
                <a:spLocks noChangeArrowheads="1"/>
              </p:cNvSpPr>
              <p:nvPr/>
            </p:nvSpPr>
            <p:spPr bwMode="auto">
              <a:xfrm>
                <a:off x="3948" y="2617"/>
                <a:ext cx="568" cy="375"/>
              </a:xfrm>
              <a:prstGeom prst="rightArrow">
                <a:avLst>
                  <a:gd name="adj1" fmla="val 50000"/>
                  <a:gd name="adj2" fmla="val 37867"/>
                </a:avLst>
              </a:prstGeom>
              <a:grpFill/>
              <a:ln w="9525">
                <a:solidFill>
                  <a:schemeClr val="tx1"/>
                </a:solidFill>
                <a:miter lim="800000"/>
                <a:headEnd/>
                <a:tailEnd/>
              </a:ln>
            </p:spPr>
            <p:txBody>
              <a:bodyPr wrap="none" anchor="ctr">
                <a:prstTxWarp prst="textNoShape">
                  <a:avLst/>
                </a:prstTxWarp>
              </a:bodyPr>
              <a:lstStyle/>
              <a:p>
                <a:pPr algn="ctr" eaLnBrk="0" hangingPunct="0"/>
                <a:endParaRPr lang="en-US" sz="1800"/>
              </a:p>
            </p:txBody>
          </p:sp>
        </p:grpSp>
      </p:grpSp>
      <p:pic>
        <p:nvPicPr>
          <p:cNvPr id="1671178" name="Picture 10" descr="03f1"/>
          <p:cNvPicPr>
            <a:picLocks noChangeAspect="1" noChangeArrowheads="1"/>
          </p:cNvPicPr>
          <p:nvPr/>
        </p:nvPicPr>
        <p:blipFill>
          <a:blip r:embed="rId3"/>
          <a:srcRect l="5252" t="2802" r="2713" b="4095"/>
          <a:stretch>
            <a:fillRect/>
          </a:stretch>
        </p:blipFill>
        <p:spPr bwMode="auto">
          <a:xfrm>
            <a:off x="3162300" y="3338513"/>
            <a:ext cx="2795588" cy="2227262"/>
          </a:xfrm>
          <a:prstGeom prst="rect">
            <a:avLst/>
          </a:prstGeom>
          <a:noFill/>
          <a:ln w="9525">
            <a:noFill/>
            <a:miter lim="800000"/>
            <a:headEnd/>
            <a:tailEnd/>
          </a:ln>
        </p:spPr>
      </p:pic>
      <p:grpSp>
        <p:nvGrpSpPr>
          <p:cNvPr id="5" name="Group 23"/>
          <p:cNvGrpSpPr/>
          <p:nvPr/>
        </p:nvGrpSpPr>
        <p:grpSpPr>
          <a:xfrm>
            <a:off x="1890713" y="1928813"/>
            <a:ext cx="5445125" cy="1990725"/>
            <a:chOff x="1890713" y="1928813"/>
            <a:chExt cx="5445125" cy="1990725"/>
          </a:xfrm>
        </p:grpSpPr>
        <p:grpSp>
          <p:nvGrpSpPr>
            <p:cNvPr id="6" name="Group 11"/>
            <p:cNvGrpSpPr>
              <a:grpSpLocks/>
            </p:cNvGrpSpPr>
            <p:nvPr/>
          </p:nvGrpSpPr>
          <p:grpSpPr bwMode="auto">
            <a:xfrm>
              <a:off x="1890713" y="1941513"/>
              <a:ext cx="2230437" cy="1978025"/>
              <a:chOff x="1191" y="1223"/>
              <a:chExt cx="1405" cy="1246"/>
            </a:xfrm>
          </p:grpSpPr>
          <p:sp>
            <p:nvSpPr>
              <p:cNvPr id="439313" name="AutoShape 12"/>
              <p:cNvSpPr>
                <a:spLocks noChangeArrowheads="1"/>
              </p:cNvSpPr>
              <p:nvPr/>
            </p:nvSpPr>
            <p:spPr bwMode="auto">
              <a:xfrm flipH="1">
                <a:off x="1191" y="1223"/>
                <a:ext cx="1405" cy="734"/>
              </a:xfrm>
              <a:prstGeom prst="curvedDownArrow">
                <a:avLst>
                  <a:gd name="adj1" fmla="val 26710"/>
                  <a:gd name="adj2" fmla="val 76567"/>
                  <a:gd name="adj3" fmla="val 33333"/>
                </a:avLst>
              </a:prstGeom>
              <a:solidFill>
                <a:srgbClr val="FFCC00"/>
              </a:solidFill>
              <a:ln w="9525">
                <a:solidFill>
                  <a:schemeClr val="tx1"/>
                </a:solidFill>
                <a:miter lim="800000"/>
                <a:headEnd/>
                <a:tailEnd/>
              </a:ln>
            </p:spPr>
            <p:txBody>
              <a:bodyPr wrap="none" anchor="ctr">
                <a:prstTxWarp prst="textNoShape">
                  <a:avLst/>
                </a:prstTxWarp>
              </a:bodyPr>
              <a:lstStyle/>
              <a:p>
                <a:pPr algn="ctr" eaLnBrk="0" hangingPunct="0"/>
                <a:endParaRPr lang="en-US" sz="1800"/>
              </a:p>
            </p:txBody>
          </p:sp>
          <p:sp>
            <p:nvSpPr>
              <p:cNvPr id="439314" name="Text Box 13"/>
              <p:cNvSpPr txBox="1">
                <a:spLocks noChangeArrowheads="1"/>
              </p:cNvSpPr>
              <p:nvPr/>
            </p:nvSpPr>
            <p:spPr bwMode="auto">
              <a:xfrm>
                <a:off x="1222" y="2104"/>
                <a:ext cx="422" cy="365"/>
              </a:xfrm>
              <a:prstGeom prst="rect">
                <a:avLst/>
              </a:prstGeom>
              <a:noFill/>
              <a:ln w="9525">
                <a:noFill/>
                <a:miter lim="800000"/>
                <a:headEnd/>
                <a:tailEnd/>
              </a:ln>
            </p:spPr>
            <p:txBody>
              <a:bodyPr wrap="none">
                <a:prstTxWarp prst="textNoShape">
                  <a:avLst/>
                </a:prstTxWarp>
                <a:spAutoFit/>
              </a:bodyPr>
              <a:lstStyle/>
              <a:p>
                <a:pPr algn="ctr" eaLnBrk="0" hangingPunct="0"/>
                <a:r>
                  <a:rPr lang="en-US" sz="3200"/>
                  <a:t>+/-</a:t>
                </a:r>
              </a:p>
            </p:txBody>
          </p:sp>
        </p:grpSp>
        <p:grpSp>
          <p:nvGrpSpPr>
            <p:cNvPr id="7" name="Group 14"/>
            <p:cNvGrpSpPr>
              <a:grpSpLocks/>
            </p:cNvGrpSpPr>
            <p:nvPr/>
          </p:nvGrpSpPr>
          <p:grpSpPr bwMode="auto">
            <a:xfrm>
              <a:off x="5105400" y="1928813"/>
              <a:ext cx="2230438" cy="1976437"/>
              <a:chOff x="3216" y="1215"/>
              <a:chExt cx="1405" cy="1245"/>
            </a:xfrm>
          </p:grpSpPr>
          <p:sp>
            <p:nvSpPr>
              <p:cNvPr id="439311" name="AutoShape 15"/>
              <p:cNvSpPr>
                <a:spLocks noChangeArrowheads="1"/>
              </p:cNvSpPr>
              <p:nvPr/>
            </p:nvSpPr>
            <p:spPr bwMode="auto">
              <a:xfrm>
                <a:off x="3216" y="1215"/>
                <a:ext cx="1405" cy="734"/>
              </a:xfrm>
              <a:prstGeom prst="curvedDownArrow">
                <a:avLst>
                  <a:gd name="adj1" fmla="val 26710"/>
                  <a:gd name="adj2" fmla="val 76567"/>
                  <a:gd name="adj3" fmla="val 33333"/>
                </a:avLst>
              </a:prstGeom>
              <a:solidFill>
                <a:srgbClr val="FFCC00"/>
              </a:solidFill>
              <a:ln w="9525">
                <a:solidFill>
                  <a:schemeClr val="tx1"/>
                </a:solidFill>
                <a:miter lim="800000"/>
                <a:headEnd/>
                <a:tailEnd/>
              </a:ln>
            </p:spPr>
            <p:txBody>
              <a:bodyPr wrap="none" anchor="ctr">
                <a:prstTxWarp prst="textNoShape">
                  <a:avLst/>
                </a:prstTxWarp>
              </a:bodyPr>
              <a:lstStyle/>
              <a:p>
                <a:pPr algn="ctr" eaLnBrk="0" hangingPunct="0"/>
                <a:endParaRPr lang="en-US" sz="1800"/>
              </a:p>
            </p:txBody>
          </p:sp>
          <p:sp>
            <p:nvSpPr>
              <p:cNvPr id="439312" name="Text Box 16"/>
              <p:cNvSpPr txBox="1">
                <a:spLocks noChangeArrowheads="1"/>
              </p:cNvSpPr>
              <p:nvPr/>
            </p:nvSpPr>
            <p:spPr bwMode="auto">
              <a:xfrm>
                <a:off x="4172" y="2095"/>
                <a:ext cx="422" cy="365"/>
              </a:xfrm>
              <a:prstGeom prst="rect">
                <a:avLst/>
              </a:prstGeom>
              <a:noFill/>
              <a:ln w="9525">
                <a:noFill/>
                <a:miter lim="800000"/>
                <a:headEnd/>
                <a:tailEnd/>
              </a:ln>
            </p:spPr>
            <p:txBody>
              <a:bodyPr wrap="none">
                <a:prstTxWarp prst="textNoShape">
                  <a:avLst/>
                </a:prstTxWarp>
                <a:spAutoFit/>
              </a:bodyPr>
              <a:lstStyle/>
              <a:p>
                <a:pPr algn="ctr" eaLnBrk="0" hangingPunct="0"/>
                <a:r>
                  <a:rPr lang="en-US" sz="3200"/>
                  <a:t>+/-</a:t>
                </a:r>
              </a:p>
            </p:txBody>
          </p:sp>
        </p:grpSp>
      </p:grpSp>
      <p:sp>
        <p:nvSpPr>
          <p:cNvPr id="1671185" name="Text Box 17"/>
          <p:cNvSpPr txBox="1">
            <a:spLocks noChangeArrowheads="1"/>
          </p:cNvSpPr>
          <p:nvPr/>
        </p:nvSpPr>
        <p:spPr bwMode="auto">
          <a:xfrm>
            <a:off x="1479550" y="5821363"/>
            <a:ext cx="6200775" cy="58896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3200"/>
              <a:t>Energy Regulation is Complex!</a:t>
            </a:r>
          </a:p>
        </p:txBody>
      </p:sp>
      <p:grpSp>
        <p:nvGrpSpPr>
          <p:cNvPr id="8" name="Group 22"/>
          <p:cNvGrpSpPr/>
          <p:nvPr/>
        </p:nvGrpSpPr>
        <p:grpSpPr>
          <a:xfrm>
            <a:off x="169863" y="2971800"/>
            <a:ext cx="8815387" cy="755650"/>
            <a:chOff x="169863" y="2971800"/>
            <a:chExt cx="8815387" cy="755650"/>
          </a:xfrm>
        </p:grpSpPr>
        <p:sp>
          <p:nvSpPr>
            <p:cNvPr id="1671186" name="AutoShape 18"/>
            <p:cNvSpPr>
              <a:spLocks noChangeArrowheads="1"/>
            </p:cNvSpPr>
            <p:nvPr/>
          </p:nvSpPr>
          <p:spPr bwMode="auto">
            <a:xfrm>
              <a:off x="169863" y="3049588"/>
              <a:ext cx="1746250" cy="677862"/>
            </a:xfrm>
            <a:prstGeom prst="wedgeRoundRectCallout">
              <a:avLst>
                <a:gd name="adj1" fmla="val -3273"/>
                <a:gd name="adj2" fmla="val 93093"/>
                <a:gd name="adj3" fmla="val 16667"/>
              </a:avLst>
            </a:prstGeom>
            <a:solidFill>
              <a:srgbClr val="738E54"/>
            </a:solidFill>
            <a:ln w="9525">
              <a:solidFill>
                <a:schemeClr val="tx1"/>
              </a:solidFill>
              <a:miter lim="800000"/>
              <a:headEnd/>
              <a:tailEnd/>
            </a:ln>
          </p:spPr>
          <p:txBody>
            <a:bodyPr>
              <a:prstTxWarp prst="textNoShape">
                <a:avLst/>
              </a:prstTxWarp>
            </a:bodyPr>
            <a:lstStyle/>
            <a:p>
              <a:pPr algn="ctr" eaLnBrk="0" hangingPunct="0"/>
              <a:r>
                <a:rPr lang="en-US" sz="2800" dirty="0" smtClean="0">
                  <a:solidFill>
                    <a:srgbClr val="000000"/>
                  </a:solidFill>
                </a:rPr>
                <a:t>Diet</a:t>
              </a:r>
              <a:endParaRPr lang="en-US" sz="1600" dirty="0">
                <a:solidFill>
                  <a:srgbClr val="000000"/>
                </a:solidFill>
              </a:endParaRPr>
            </a:p>
          </p:txBody>
        </p:sp>
        <p:sp>
          <p:nvSpPr>
            <p:cNvPr id="1671187" name="AutoShape 19"/>
            <p:cNvSpPr>
              <a:spLocks noChangeArrowheads="1"/>
            </p:cNvSpPr>
            <p:nvPr/>
          </p:nvSpPr>
          <p:spPr bwMode="auto">
            <a:xfrm flipH="1">
              <a:off x="7239000" y="2971800"/>
              <a:ext cx="1746250" cy="677862"/>
            </a:xfrm>
            <a:prstGeom prst="wedgeRoundRectCallout">
              <a:avLst>
                <a:gd name="adj1" fmla="val -8000"/>
                <a:gd name="adj2" fmla="val 106907"/>
                <a:gd name="adj3" fmla="val 16667"/>
              </a:avLst>
            </a:prstGeom>
            <a:solidFill>
              <a:srgbClr val="738E54"/>
            </a:solidFill>
            <a:ln w="9525">
              <a:solidFill>
                <a:schemeClr val="tx1"/>
              </a:solidFill>
              <a:miter lim="800000"/>
              <a:headEnd/>
              <a:tailEnd/>
            </a:ln>
          </p:spPr>
          <p:txBody>
            <a:bodyPr>
              <a:prstTxWarp prst="textNoShape">
                <a:avLst/>
              </a:prstTxWarp>
            </a:bodyPr>
            <a:lstStyle/>
            <a:p>
              <a:pPr algn="ctr" eaLnBrk="0" hangingPunct="0"/>
              <a:r>
                <a:rPr lang="en-US" sz="2800" dirty="0" smtClean="0">
                  <a:solidFill>
                    <a:srgbClr val="000000"/>
                  </a:solidFill>
                </a:rPr>
                <a:t>Exercise</a:t>
              </a:r>
              <a:endParaRPr lang="en-US" sz="1600" dirty="0">
                <a:solidFill>
                  <a:srgbClr val="000000"/>
                </a:solidFill>
              </a:endParaRPr>
            </a:p>
          </p:txBody>
        </p:sp>
      </p:grpSp>
      <p:sp>
        <p:nvSpPr>
          <p:cNvPr id="439309" name="Text Box 21"/>
          <p:cNvSpPr txBox="1">
            <a:spLocks noChangeArrowheads="1"/>
          </p:cNvSpPr>
          <p:nvPr/>
        </p:nvSpPr>
        <p:spPr bwMode="auto">
          <a:xfrm>
            <a:off x="6858000" y="6477000"/>
            <a:ext cx="1968207"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800" dirty="0"/>
              <a:t>Sharma AM 2007</a:t>
            </a:r>
          </a:p>
        </p:txBody>
      </p:sp>
      <p:sp>
        <p:nvSpPr>
          <p:cNvPr id="1671190" name="Text Box 22"/>
          <p:cNvSpPr txBox="1">
            <a:spLocks noChangeArrowheads="1"/>
          </p:cNvSpPr>
          <p:nvPr/>
        </p:nvSpPr>
        <p:spPr bwMode="auto">
          <a:xfrm>
            <a:off x="3609975" y="1344613"/>
            <a:ext cx="1909763" cy="588962"/>
          </a:xfrm>
          <a:prstGeom prst="rect">
            <a:avLst/>
          </a:prstGeom>
          <a:noFill/>
          <a:ln w="9525">
            <a:solidFill>
              <a:schemeClr val="tx1"/>
            </a:solidFill>
            <a:miter lim="800000"/>
            <a:headEnd/>
            <a:tailEnd/>
          </a:ln>
        </p:spPr>
        <p:txBody>
          <a:bodyPr wrap="none">
            <a:prstTxWarp prst="textNoShape">
              <a:avLst/>
            </a:prstTxWarp>
            <a:spAutoFit/>
          </a:bodyPr>
          <a:lstStyle/>
          <a:p>
            <a:pPr algn="ctr" eaLnBrk="0" hangingPunct="0"/>
            <a:r>
              <a:rPr lang="en-US" sz="3200"/>
              <a:t>Genetics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671178"/>
                                        </p:tgtEl>
                                        <p:attrNameLst>
                                          <p:attrName>style.visibility</p:attrName>
                                        </p:attrNameLst>
                                      </p:cBhvr>
                                      <p:to>
                                        <p:strVal val="visible"/>
                                      </p:to>
                                    </p:set>
                                    <p:anim calcmode="lin" valueType="num">
                                      <p:cBhvr>
                                        <p:cTn id="11" dur="500" fill="hold"/>
                                        <p:tgtEl>
                                          <p:spTgt spid="1671178"/>
                                        </p:tgtEl>
                                        <p:attrNameLst>
                                          <p:attrName>ppt_w</p:attrName>
                                        </p:attrNameLst>
                                      </p:cBhvr>
                                      <p:tavLst>
                                        <p:tav tm="0">
                                          <p:val>
                                            <p:strVal val="#ppt_w*0.70"/>
                                          </p:val>
                                        </p:tav>
                                        <p:tav tm="100000">
                                          <p:val>
                                            <p:strVal val="#ppt_w"/>
                                          </p:val>
                                        </p:tav>
                                      </p:tavLst>
                                    </p:anim>
                                    <p:anim calcmode="lin" valueType="num">
                                      <p:cBhvr>
                                        <p:cTn id="12" dur="500" fill="hold"/>
                                        <p:tgtEl>
                                          <p:spTgt spid="1671178"/>
                                        </p:tgtEl>
                                        <p:attrNameLst>
                                          <p:attrName>ppt_h</p:attrName>
                                        </p:attrNameLst>
                                      </p:cBhvr>
                                      <p:tavLst>
                                        <p:tav tm="0">
                                          <p:val>
                                            <p:strVal val="#ppt_h"/>
                                          </p:val>
                                        </p:tav>
                                        <p:tav tm="100000">
                                          <p:val>
                                            <p:strVal val="#ppt_h"/>
                                          </p:val>
                                        </p:tav>
                                      </p:tavLst>
                                    </p:anim>
                                    <p:animEffect transition="in" filter="fade">
                                      <p:cBhvr>
                                        <p:cTn id="13" dur="500"/>
                                        <p:tgtEl>
                                          <p:spTgt spid="167117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7119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71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1185" grpId="0" animBg="1"/>
      <p:bldP spid="1671190"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0"/>
            <a:ext cx="5105400" cy="4267200"/>
          </a:xfrm>
        </p:spPr>
        <p:txBody>
          <a:bodyPr/>
          <a:lstStyle/>
          <a:p>
            <a:r>
              <a:rPr lang="en-US" sz="3200" smtClean="0">
                <a:solidFill>
                  <a:schemeClr val="tx1"/>
                </a:solidFill>
                <a:cs typeface="ヒラギノ角ゴ Pro W3" pitchFamily="-110" charset="-128"/>
              </a:rPr>
              <a:t> Obesity </a:t>
            </a:r>
            <a:r>
              <a:rPr lang="en-US" sz="3200" dirty="0" smtClean="0">
                <a:solidFill>
                  <a:schemeClr val="tx1"/>
                </a:solidFill>
                <a:cs typeface="ヒラギノ角ゴ Pro W3" pitchFamily="-110" charset="-128"/>
              </a:rPr>
              <a:t>is </a:t>
            </a:r>
            <a:r>
              <a:rPr lang="en-US" sz="3200" dirty="0">
                <a:solidFill>
                  <a:schemeClr val="tx1"/>
                </a:solidFill>
                <a:cs typeface="ヒラギノ角ゴ Pro W3" pitchFamily="-110" charset="-128"/>
              </a:rPr>
              <a:t>a heterogeneous complex disorder of multiple etiologies characterized by excess body fat that threatens or affects socioeconomic, mental or physical health</a:t>
            </a:r>
            <a:br>
              <a:rPr lang="en-US" sz="3200" dirty="0">
                <a:solidFill>
                  <a:schemeClr val="tx1"/>
                </a:solidFill>
                <a:cs typeface="ヒラギノ角ゴ Pro W3" pitchFamily="-110" charset="-128"/>
              </a:rPr>
            </a:br>
            <a:r>
              <a:rPr lang="en-US" sz="3200" dirty="0">
                <a:solidFill>
                  <a:schemeClr val="tx1"/>
                </a:solidFill>
                <a:cs typeface="ヒラギノ角ゴ Pro W3" pitchFamily="-110" charset="-128"/>
              </a:rPr>
              <a:t>                           </a:t>
            </a:r>
            <a:r>
              <a:rPr lang="en-US" sz="2000" dirty="0">
                <a:solidFill>
                  <a:schemeClr val="tx1"/>
                </a:solidFill>
                <a:cs typeface="ヒラギノ角ゴ Pro W3" pitchFamily="-110" charset="-128"/>
              </a:rPr>
              <a:t>Sharma 2007</a:t>
            </a:r>
          </a:p>
        </p:txBody>
      </p:sp>
      <p:pic>
        <p:nvPicPr>
          <p:cNvPr id="19459" name="Picture 3"/>
          <p:cNvPicPr preferRelativeResize="0">
            <a:picLocks noChangeAspect="1" noChangeArrowheads="1"/>
          </p:cNvPicPr>
          <p:nvPr/>
        </p:nvPicPr>
        <mc:AlternateContent xmlns:ma="http://schemas.microsoft.com/office/mac/drawingml/2008/main">
          <mc:Choice Requires="ma">
            <p:blipFill>
              <a:blip r:embed="rId4"/>
              <a:srcRect l="24481" r="21660" b="1111"/>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l="24481" r="21660" b="1111"/>
              <a:stretch>
                <a:fillRect/>
              </a:stretch>
            </p:blipFill>
          </mc:Fallback>
        </mc:AlternateContent>
        <p:spPr bwMode="auto">
          <a:xfrm>
            <a:off x="6096000" y="1143000"/>
            <a:ext cx="2289175" cy="5334000"/>
          </a:xfrm>
          <a:prstGeom prst="rect">
            <a:avLst/>
          </a:prstGeom>
          <a:solidFill>
            <a:srgbClr val="000000"/>
          </a:solidFill>
          <a:ln w="9525">
            <a:noFill/>
            <a:miter lim="800000"/>
            <a:headEnd/>
            <a:tailEnd/>
          </a:ln>
        </p:spPr>
      </p:pic>
      <p:sp>
        <p:nvSpPr>
          <p:cNvPr id="19460" name="Rectangle 4"/>
          <p:cNvSpPr>
            <a:spLocks noChangeArrowheads="1"/>
          </p:cNvSpPr>
          <p:nvPr/>
        </p:nvSpPr>
        <p:spPr bwMode="auto">
          <a:xfrm>
            <a:off x="6096000" y="1219200"/>
            <a:ext cx="533400" cy="762000"/>
          </a:xfrm>
          <a:prstGeom prst="rect">
            <a:avLst/>
          </a:prstGeom>
          <a:solidFill>
            <a:srgbClr val="000000"/>
          </a:solidFill>
          <a:ln w="9525">
            <a:noFill/>
            <a:miter lim="800000"/>
            <a:headEnd/>
            <a:tailEnd/>
          </a:ln>
        </p:spPr>
        <p:txBody>
          <a:bodyPr wrap="none" anchor="ctr">
            <a:prstTxWarp prst="textNoShape">
              <a:avLst/>
            </a:prstTxWarp>
          </a:bodyPr>
          <a:lstStyle/>
          <a:p>
            <a:pPr algn="ctr"/>
            <a:endParaRPr lang="en-US" sz="1800"/>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304800"/>
            <a:ext cx="7467600" cy="990600"/>
          </a:xfrm>
        </p:spPr>
        <p:txBody>
          <a:bodyPr wrap="none" lIns="91440" tIns="45720" rIns="91440" bIns="45720"/>
          <a:lstStyle/>
          <a:p>
            <a:pPr eaLnBrk="1" hangingPunct="1"/>
            <a:r>
              <a:rPr lang="en-US" sz="3600" smtClean="0">
                <a:cs typeface="ヒラギノ角ゴ Pro W3" pitchFamily="-110" charset="-128"/>
              </a:rPr>
              <a:t>Phases of Obesity Treatment</a:t>
            </a:r>
          </a:p>
        </p:txBody>
      </p:sp>
      <p:sp>
        <p:nvSpPr>
          <p:cNvPr id="43011" name="Arc 3"/>
          <p:cNvSpPr>
            <a:spLocks/>
          </p:cNvSpPr>
          <p:nvPr/>
        </p:nvSpPr>
        <p:spPr bwMode="auto">
          <a:xfrm flipH="1" flipV="1">
            <a:off x="677863" y="2981325"/>
            <a:ext cx="2808287" cy="2646363"/>
          </a:xfrm>
          <a:custGeom>
            <a:avLst/>
            <a:gdLst>
              <a:gd name="T0" fmla="*/ 2147483647 w 21400"/>
              <a:gd name="T1" fmla="*/ 0 h 21498"/>
              <a:gd name="T2" fmla="*/ 2147483647 w 21400"/>
              <a:gd name="T3" fmla="*/ 2147483647 h 21498"/>
              <a:gd name="T4" fmla="*/ 0 w 21400"/>
              <a:gd name="T5" fmla="*/ 2147483647 h 21498"/>
              <a:gd name="T6" fmla="*/ 0 60000 65536"/>
              <a:gd name="T7" fmla="*/ 0 60000 65536"/>
              <a:gd name="T8" fmla="*/ 0 60000 65536"/>
              <a:gd name="T9" fmla="*/ 0 w 21400"/>
              <a:gd name="T10" fmla="*/ 0 h 21498"/>
              <a:gd name="T11" fmla="*/ 21400 w 21400"/>
              <a:gd name="T12" fmla="*/ 21498 h 21498"/>
            </a:gdLst>
            <a:ahLst/>
            <a:cxnLst>
              <a:cxn ang="T6">
                <a:pos x="T0" y="T1"/>
              </a:cxn>
              <a:cxn ang="T7">
                <a:pos x="T2" y="T3"/>
              </a:cxn>
              <a:cxn ang="T8">
                <a:pos x="T4" y="T5"/>
              </a:cxn>
            </a:cxnLst>
            <a:rect l="T9" t="T10" r="T11" b="T12"/>
            <a:pathLst>
              <a:path w="21400" h="21498" fill="none" extrusionOk="0">
                <a:moveTo>
                  <a:pt x="2097" y="0"/>
                </a:moveTo>
                <a:cubicBezTo>
                  <a:pt x="12055" y="971"/>
                  <a:pt x="20042" y="8654"/>
                  <a:pt x="21400" y="18566"/>
                </a:cubicBezTo>
              </a:path>
              <a:path w="21400" h="21498" stroke="0" extrusionOk="0">
                <a:moveTo>
                  <a:pt x="2097" y="0"/>
                </a:moveTo>
                <a:cubicBezTo>
                  <a:pt x="12055" y="971"/>
                  <a:pt x="20042" y="8654"/>
                  <a:pt x="21400" y="18566"/>
                </a:cubicBezTo>
                <a:lnTo>
                  <a:pt x="0" y="21498"/>
                </a:lnTo>
                <a:close/>
              </a:path>
            </a:pathLst>
          </a:custGeom>
          <a:noFill/>
          <a:ln w="38100">
            <a:solidFill>
              <a:schemeClr val="tx1"/>
            </a:solidFill>
            <a:round/>
            <a:headEnd/>
            <a:tailEnd/>
          </a:ln>
        </p:spPr>
        <p:txBody>
          <a:bodyPr wrap="none" anchor="ctr">
            <a:prstTxWarp prst="textNoShape">
              <a:avLst/>
            </a:prstTxWarp>
          </a:bodyPr>
          <a:lstStyle/>
          <a:p>
            <a:pPr algn="ctr"/>
            <a:endParaRPr lang="en-US" sz="1800"/>
          </a:p>
        </p:txBody>
      </p:sp>
      <p:sp>
        <p:nvSpPr>
          <p:cNvPr id="43012" name="Line 4"/>
          <p:cNvSpPr>
            <a:spLocks noChangeShapeType="1"/>
          </p:cNvSpPr>
          <p:nvPr/>
        </p:nvSpPr>
        <p:spPr bwMode="auto">
          <a:xfrm>
            <a:off x="665163" y="2060575"/>
            <a:ext cx="0" cy="4310063"/>
          </a:xfrm>
          <a:prstGeom prst="line">
            <a:avLst/>
          </a:prstGeom>
          <a:noFill/>
          <a:ln w="9525">
            <a:solidFill>
              <a:schemeClr val="tx1"/>
            </a:solidFill>
            <a:prstDash val="dash"/>
            <a:round/>
            <a:headEnd/>
            <a:tailEnd/>
          </a:ln>
        </p:spPr>
        <p:txBody>
          <a:bodyPr anchor="ctr">
            <a:prstTxWarp prst="textNoShape">
              <a:avLst/>
            </a:prstTxWarp>
          </a:bodyPr>
          <a:lstStyle/>
          <a:p>
            <a:endParaRPr lang="en-US"/>
          </a:p>
        </p:txBody>
      </p:sp>
      <p:sp>
        <p:nvSpPr>
          <p:cNvPr id="43013" name="Text Box 5"/>
          <p:cNvSpPr txBox="1">
            <a:spLocks noChangeArrowheads="1"/>
          </p:cNvSpPr>
          <p:nvPr/>
        </p:nvSpPr>
        <p:spPr bwMode="auto">
          <a:xfrm>
            <a:off x="1255713" y="2054225"/>
            <a:ext cx="1438275" cy="701675"/>
          </a:xfrm>
          <a:prstGeom prst="rect">
            <a:avLst/>
          </a:prstGeom>
          <a:noFill/>
          <a:ln w="9525">
            <a:noFill/>
            <a:miter lim="800000"/>
            <a:headEnd/>
            <a:tailEnd/>
          </a:ln>
        </p:spPr>
        <p:txBody>
          <a:bodyPr wrap="none">
            <a:prstTxWarp prst="textNoShape">
              <a:avLst/>
            </a:prstTxWarp>
            <a:spAutoFit/>
          </a:bodyPr>
          <a:lstStyle/>
          <a:p>
            <a:pPr algn="ctr"/>
            <a:r>
              <a:rPr lang="en-US"/>
              <a:t>Phase I</a:t>
            </a:r>
          </a:p>
          <a:p>
            <a:pPr algn="ctr"/>
            <a:r>
              <a:rPr lang="en-US" sz="1600"/>
              <a:t>(Weight Loss)</a:t>
            </a:r>
          </a:p>
        </p:txBody>
      </p:sp>
      <p:sp>
        <p:nvSpPr>
          <p:cNvPr id="43014" name="Text Box 6"/>
          <p:cNvSpPr txBox="1">
            <a:spLocks noChangeArrowheads="1"/>
          </p:cNvSpPr>
          <p:nvPr/>
        </p:nvSpPr>
        <p:spPr bwMode="auto">
          <a:xfrm>
            <a:off x="1019175" y="5816600"/>
            <a:ext cx="1538288" cy="396875"/>
          </a:xfrm>
          <a:prstGeom prst="rect">
            <a:avLst/>
          </a:prstGeom>
          <a:noFill/>
          <a:ln w="9525">
            <a:noFill/>
            <a:miter lim="800000"/>
            <a:headEnd/>
            <a:tailEnd/>
          </a:ln>
        </p:spPr>
        <p:txBody>
          <a:bodyPr wrap="none">
            <a:prstTxWarp prst="textNoShape">
              <a:avLst/>
            </a:prstTxWarp>
            <a:spAutoFit/>
          </a:bodyPr>
          <a:lstStyle/>
          <a:p>
            <a:pPr algn="ctr"/>
            <a:r>
              <a:rPr lang="en-US" sz="2000"/>
              <a:t>3-6 months</a:t>
            </a:r>
          </a:p>
        </p:txBody>
      </p:sp>
      <p:grpSp>
        <p:nvGrpSpPr>
          <p:cNvPr id="2" name="Group 7"/>
          <p:cNvGrpSpPr>
            <a:grpSpLocks/>
          </p:cNvGrpSpPr>
          <p:nvPr/>
        </p:nvGrpSpPr>
        <p:grpSpPr bwMode="auto">
          <a:xfrm>
            <a:off x="3182938" y="2032000"/>
            <a:ext cx="4948237" cy="4346575"/>
            <a:chOff x="1914" y="1280"/>
            <a:chExt cx="3117" cy="2738"/>
          </a:xfrm>
        </p:grpSpPr>
        <p:grpSp>
          <p:nvGrpSpPr>
            <p:cNvPr id="3" name="Group 8"/>
            <p:cNvGrpSpPr>
              <a:grpSpLocks/>
            </p:cNvGrpSpPr>
            <p:nvPr/>
          </p:nvGrpSpPr>
          <p:grpSpPr bwMode="auto">
            <a:xfrm>
              <a:off x="1914" y="1303"/>
              <a:ext cx="3117" cy="2715"/>
              <a:chOff x="1914" y="1303"/>
              <a:chExt cx="3117" cy="2715"/>
            </a:xfrm>
          </p:grpSpPr>
          <p:sp>
            <p:nvSpPr>
              <p:cNvPr id="43025" name="Line 9"/>
              <p:cNvSpPr>
                <a:spLocks noChangeShapeType="1"/>
              </p:cNvSpPr>
              <p:nvPr/>
            </p:nvSpPr>
            <p:spPr bwMode="auto">
              <a:xfrm flipV="1">
                <a:off x="1929" y="3298"/>
                <a:ext cx="3102" cy="242"/>
              </a:xfrm>
              <a:prstGeom prst="line">
                <a:avLst/>
              </a:prstGeom>
              <a:noFill/>
              <a:ln w="38100">
                <a:solidFill>
                  <a:schemeClr val="tx1"/>
                </a:solidFill>
                <a:round/>
                <a:headEnd/>
                <a:tailEnd type="triangle" w="med" len="med"/>
              </a:ln>
            </p:spPr>
            <p:txBody>
              <a:bodyPr anchor="ctr">
                <a:prstTxWarp prst="textNoShape">
                  <a:avLst/>
                </a:prstTxWarp>
              </a:bodyPr>
              <a:lstStyle/>
              <a:p>
                <a:endParaRPr lang="en-US"/>
              </a:p>
            </p:txBody>
          </p:sp>
          <p:sp>
            <p:nvSpPr>
              <p:cNvPr id="43026" name="Line 10"/>
              <p:cNvSpPr>
                <a:spLocks noChangeShapeType="1"/>
              </p:cNvSpPr>
              <p:nvPr/>
            </p:nvSpPr>
            <p:spPr bwMode="auto">
              <a:xfrm>
                <a:off x="1914" y="1303"/>
                <a:ext cx="0" cy="2715"/>
              </a:xfrm>
              <a:prstGeom prst="line">
                <a:avLst/>
              </a:prstGeom>
              <a:noFill/>
              <a:ln w="9525">
                <a:solidFill>
                  <a:schemeClr val="tx1"/>
                </a:solidFill>
                <a:prstDash val="dash"/>
                <a:round/>
                <a:headEnd/>
                <a:tailEnd/>
              </a:ln>
            </p:spPr>
            <p:txBody>
              <a:bodyPr anchor="ctr">
                <a:prstTxWarp prst="textNoShape">
                  <a:avLst/>
                </a:prstTxWarp>
              </a:bodyPr>
              <a:lstStyle/>
              <a:p>
                <a:endParaRPr lang="en-US"/>
              </a:p>
            </p:txBody>
          </p:sp>
        </p:grpSp>
        <p:sp>
          <p:nvSpPr>
            <p:cNvPr id="43023" name="Text Box 11"/>
            <p:cNvSpPr txBox="1">
              <a:spLocks noChangeArrowheads="1"/>
            </p:cNvSpPr>
            <p:nvPr/>
          </p:nvSpPr>
          <p:spPr bwMode="auto">
            <a:xfrm>
              <a:off x="2621" y="1280"/>
              <a:ext cx="1681" cy="442"/>
            </a:xfrm>
            <a:prstGeom prst="rect">
              <a:avLst/>
            </a:prstGeom>
            <a:noFill/>
            <a:ln w="9525">
              <a:noFill/>
              <a:miter lim="800000"/>
              <a:headEnd/>
              <a:tailEnd/>
            </a:ln>
          </p:spPr>
          <p:txBody>
            <a:bodyPr wrap="none">
              <a:prstTxWarp prst="textNoShape">
                <a:avLst/>
              </a:prstTxWarp>
              <a:spAutoFit/>
            </a:bodyPr>
            <a:lstStyle/>
            <a:p>
              <a:pPr algn="ctr"/>
              <a:r>
                <a:rPr lang="en-US"/>
                <a:t>Phase II</a:t>
              </a:r>
            </a:p>
            <a:p>
              <a:pPr algn="ctr"/>
              <a:r>
                <a:rPr lang="en-US" sz="1600"/>
                <a:t>(Weight-Loss Maintenance)</a:t>
              </a:r>
            </a:p>
          </p:txBody>
        </p:sp>
        <p:sp>
          <p:nvSpPr>
            <p:cNvPr id="43024" name="Text Box 12"/>
            <p:cNvSpPr txBox="1">
              <a:spLocks noChangeArrowheads="1"/>
            </p:cNvSpPr>
            <p:nvPr/>
          </p:nvSpPr>
          <p:spPr bwMode="auto">
            <a:xfrm>
              <a:off x="3189" y="3673"/>
              <a:ext cx="961" cy="250"/>
            </a:xfrm>
            <a:prstGeom prst="rect">
              <a:avLst/>
            </a:prstGeom>
            <a:noFill/>
            <a:ln w="9525">
              <a:noFill/>
              <a:miter lim="800000"/>
              <a:headEnd/>
              <a:tailEnd/>
            </a:ln>
          </p:spPr>
          <p:txBody>
            <a:bodyPr wrap="none">
              <a:prstTxWarp prst="textNoShape">
                <a:avLst/>
              </a:prstTxWarp>
              <a:spAutoFit/>
            </a:bodyPr>
            <a:lstStyle/>
            <a:p>
              <a:pPr algn="ctr"/>
              <a:r>
                <a:rPr lang="en-US" sz="2000"/>
                <a:t>Indefinitely</a:t>
              </a:r>
            </a:p>
          </p:txBody>
        </p:sp>
      </p:grpSp>
      <p:grpSp>
        <p:nvGrpSpPr>
          <p:cNvPr id="4" name="Group 13"/>
          <p:cNvGrpSpPr>
            <a:grpSpLocks/>
          </p:cNvGrpSpPr>
          <p:nvPr/>
        </p:nvGrpSpPr>
        <p:grpSpPr bwMode="auto">
          <a:xfrm>
            <a:off x="3192463" y="3163888"/>
            <a:ext cx="5037137" cy="2466975"/>
            <a:chOff x="1920" y="1993"/>
            <a:chExt cx="3173" cy="1554"/>
          </a:xfrm>
        </p:grpSpPr>
        <p:sp>
          <p:nvSpPr>
            <p:cNvPr id="43020" name="Line 14"/>
            <p:cNvSpPr>
              <a:spLocks noChangeShapeType="1"/>
            </p:cNvSpPr>
            <p:nvPr/>
          </p:nvSpPr>
          <p:spPr bwMode="auto">
            <a:xfrm flipV="1">
              <a:off x="1920" y="1993"/>
              <a:ext cx="3173" cy="1554"/>
            </a:xfrm>
            <a:prstGeom prst="line">
              <a:avLst/>
            </a:prstGeom>
            <a:noFill/>
            <a:ln w="38100">
              <a:solidFill>
                <a:srgbClr val="C09047"/>
              </a:solidFill>
              <a:round/>
              <a:headEnd/>
              <a:tailEnd type="triangle" w="med" len="med"/>
            </a:ln>
          </p:spPr>
          <p:txBody>
            <a:bodyPr anchor="ctr">
              <a:prstTxWarp prst="textNoShape">
                <a:avLst/>
              </a:prstTxWarp>
            </a:bodyPr>
            <a:lstStyle/>
            <a:p>
              <a:endParaRPr lang="en-US"/>
            </a:p>
          </p:txBody>
        </p:sp>
        <p:sp>
          <p:nvSpPr>
            <p:cNvPr id="43021" name="Text Box 15"/>
            <p:cNvSpPr txBox="1">
              <a:spLocks noChangeArrowheads="1"/>
            </p:cNvSpPr>
            <p:nvPr/>
          </p:nvSpPr>
          <p:spPr bwMode="auto">
            <a:xfrm>
              <a:off x="2022" y="2028"/>
              <a:ext cx="1966" cy="446"/>
            </a:xfrm>
            <a:prstGeom prst="rect">
              <a:avLst/>
            </a:prstGeom>
            <a:solidFill>
              <a:srgbClr val="C09047"/>
            </a:solidFill>
            <a:ln w="9525">
              <a:solidFill>
                <a:srgbClr val="C09047">
                  <a:alpha val="50195"/>
                </a:srgbClr>
              </a:solidFill>
              <a:miter lim="800000"/>
              <a:headEnd/>
              <a:tailEnd/>
            </a:ln>
          </p:spPr>
          <p:txBody>
            <a:bodyPr wrap="none">
              <a:prstTxWarp prst="textNoShape">
                <a:avLst/>
              </a:prstTxWarp>
              <a:spAutoFit/>
            </a:bodyPr>
            <a:lstStyle/>
            <a:p>
              <a:pPr algn="ctr"/>
              <a:r>
                <a:rPr lang="en-US" sz="2000">
                  <a:solidFill>
                    <a:srgbClr val="104431"/>
                  </a:solidFill>
                </a:rPr>
                <a:t>When you stop treatment,</a:t>
              </a:r>
            </a:p>
            <a:p>
              <a:pPr algn="ctr"/>
              <a:r>
                <a:rPr lang="en-US" sz="2000">
                  <a:solidFill>
                    <a:srgbClr val="104431"/>
                  </a:solidFill>
                </a:rPr>
                <a:t>the disease comes back!</a:t>
              </a:r>
            </a:p>
          </p:txBody>
        </p:sp>
      </p:grpSp>
      <p:sp>
        <p:nvSpPr>
          <p:cNvPr id="43017" name="Text Box 16"/>
          <p:cNvSpPr txBox="1">
            <a:spLocks noChangeArrowheads="1"/>
          </p:cNvSpPr>
          <p:nvPr/>
        </p:nvSpPr>
        <p:spPr bwMode="auto">
          <a:xfrm rot="-5400000">
            <a:off x="-180181" y="3691731"/>
            <a:ext cx="1030288" cy="396875"/>
          </a:xfrm>
          <a:prstGeom prst="rect">
            <a:avLst/>
          </a:prstGeom>
          <a:noFill/>
          <a:ln w="9525">
            <a:noFill/>
            <a:miter lim="800000"/>
            <a:headEnd/>
            <a:tailEnd/>
          </a:ln>
        </p:spPr>
        <p:txBody>
          <a:bodyPr wrap="none">
            <a:prstTxWarp prst="textNoShape">
              <a:avLst/>
            </a:prstTxWarp>
            <a:spAutoFit/>
          </a:bodyPr>
          <a:lstStyle/>
          <a:p>
            <a:pPr algn="ctr"/>
            <a:r>
              <a:rPr lang="en-US" sz="2000"/>
              <a:t>Weight</a:t>
            </a:r>
          </a:p>
        </p:txBody>
      </p:sp>
      <p:sp>
        <p:nvSpPr>
          <p:cNvPr id="43018" name="Line 17"/>
          <p:cNvSpPr>
            <a:spLocks noChangeShapeType="1"/>
          </p:cNvSpPr>
          <p:nvPr/>
        </p:nvSpPr>
        <p:spPr bwMode="auto">
          <a:xfrm>
            <a:off x="176213" y="1158875"/>
            <a:ext cx="8582025" cy="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43019" name="TextBox 17"/>
          <p:cNvSpPr txBox="1">
            <a:spLocks noChangeArrowheads="1"/>
          </p:cNvSpPr>
          <p:nvPr/>
        </p:nvSpPr>
        <p:spPr bwMode="auto">
          <a:xfrm>
            <a:off x="6705600" y="6488113"/>
            <a:ext cx="2032000" cy="369887"/>
          </a:xfrm>
          <a:prstGeom prst="rect">
            <a:avLst/>
          </a:prstGeom>
          <a:noFill/>
          <a:ln w="9525">
            <a:noFill/>
            <a:miter lim="800000"/>
            <a:headEnd/>
            <a:tailEnd/>
          </a:ln>
        </p:spPr>
        <p:txBody>
          <a:bodyPr wrap="none">
            <a:prstTxWarp prst="textNoShape">
              <a:avLst/>
            </a:prstTxWarp>
            <a:spAutoFit/>
          </a:bodyPr>
          <a:lstStyle/>
          <a:p>
            <a:r>
              <a:rPr lang="en-US" sz="1800"/>
              <a:t>www.drsharma.ca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467600" cy="685800"/>
          </a:xfrm>
        </p:spPr>
        <p:txBody>
          <a:bodyPr/>
          <a:lstStyle/>
          <a:p>
            <a:r>
              <a:rPr lang="en-US" dirty="0" smtClean="0"/>
              <a:t>Best Weight</a:t>
            </a:r>
            <a:endParaRPr lang="en-US" dirty="0"/>
          </a:p>
        </p:txBody>
      </p:sp>
      <p:pic>
        <p:nvPicPr>
          <p:cNvPr id="4" name="Content Placeholder 3" descr="BestWeight_PP_Back.png"/>
          <p:cNvPicPr>
            <a:picLocks noGrp="1" noChangeAspect="1"/>
          </p:cNvPicPr>
          <p:nvPr>
            <p:ph idx="1"/>
          </p:nvPr>
        </p:nvPicPr>
        <p:blipFill>
          <a:blip r:embed="rId2"/>
          <a:stretch>
            <a:fillRect/>
          </a:stretch>
        </p:blipFill>
        <p:spPr>
          <a:xfrm>
            <a:off x="1016000" y="1219200"/>
            <a:ext cx="6908800" cy="5181600"/>
          </a:xfr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Advise on</a:t>
            </a:r>
            <a:endParaRPr lang="en-US" sz="3200" b="1" dirty="0"/>
          </a:p>
        </p:txBody>
      </p:sp>
      <p:sp>
        <p:nvSpPr>
          <p:cNvPr id="3" name="Content Placeholder 2"/>
          <p:cNvSpPr>
            <a:spLocks noGrp="1"/>
          </p:cNvSpPr>
          <p:nvPr>
            <p:ph idx="1"/>
          </p:nvPr>
        </p:nvSpPr>
        <p:spPr>
          <a:xfrm>
            <a:off x="685800" y="1447800"/>
            <a:ext cx="7696200" cy="4648200"/>
          </a:xfrm>
        </p:spPr>
        <p:txBody>
          <a:bodyPr>
            <a:normAutofit/>
          </a:bodyPr>
          <a:lstStyle/>
          <a:p>
            <a:r>
              <a:rPr lang="en-US" sz="2800" dirty="0" smtClean="0">
                <a:solidFill>
                  <a:srgbClr val="CCCCCC"/>
                </a:solidFill>
              </a:rPr>
              <a:t>Obesity risks</a:t>
            </a:r>
          </a:p>
          <a:p>
            <a:r>
              <a:rPr lang="en-US" sz="2800" dirty="0" smtClean="0">
                <a:solidFill>
                  <a:srgbClr val="CCCCCC"/>
                </a:solidFill>
              </a:rPr>
              <a:t>Benefits of modest weight loss</a:t>
            </a:r>
          </a:p>
          <a:p>
            <a:r>
              <a:rPr lang="en-US" sz="2800" dirty="0" smtClean="0">
                <a:solidFill>
                  <a:srgbClr val="CCCCCC"/>
                </a:solidFill>
              </a:rPr>
              <a:t>Need for long-term strategy</a:t>
            </a:r>
          </a:p>
          <a:p>
            <a:r>
              <a:rPr lang="en-US" sz="2800" dirty="0" smtClean="0"/>
              <a:t>Treatment options</a:t>
            </a:r>
          </a:p>
          <a:p>
            <a:pPr lvl="1"/>
            <a:r>
              <a:rPr lang="en-US" sz="2800" dirty="0" smtClean="0"/>
              <a:t>Self-monitoring</a:t>
            </a:r>
          </a:p>
          <a:p>
            <a:pPr lvl="1"/>
            <a:r>
              <a:rPr lang="en-US" sz="2800" dirty="0" err="1" smtClean="0"/>
              <a:t>Behaviour</a:t>
            </a:r>
            <a:r>
              <a:rPr lang="en-US" sz="2800" dirty="0" smtClean="0"/>
              <a:t> modification</a:t>
            </a:r>
          </a:p>
          <a:p>
            <a:pPr lvl="1"/>
            <a:r>
              <a:rPr lang="en-US" sz="2800" dirty="0" smtClean="0"/>
              <a:t>Medications</a:t>
            </a:r>
          </a:p>
          <a:p>
            <a:pPr lvl="1"/>
            <a:r>
              <a:rPr lang="en-US" sz="2800" dirty="0" smtClean="0"/>
              <a:t>Low calorie diets</a:t>
            </a:r>
          </a:p>
          <a:p>
            <a:pPr lvl="1"/>
            <a:r>
              <a:rPr lang="en-US" sz="2800" dirty="0" smtClean="0"/>
              <a:t>Surgery</a:t>
            </a:r>
          </a:p>
          <a:p>
            <a:endParaRPr lang="en-US"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Agree on</a:t>
            </a:r>
            <a:endParaRPr lang="en-US" sz="3200" b="1" dirty="0"/>
          </a:p>
        </p:txBody>
      </p:sp>
      <p:sp>
        <p:nvSpPr>
          <p:cNvPr id="3" name="Content Placeholder 2"/>
          <p:cNvSpPr>
            <a:spLocks noGrp="1"/>
          </p:cNvSpPr>
          <p:nvPr>
            <p:ph idx="1"/>
          </p:nvPr>
        </p:nvSpPr>
        <p:spPr>
          <a:xfrm>
            <a:off x="609600" y="1447800"/>
            <a:ext cx="7772400" cy="4648200"/>
          </a:xfrm>
        </p:spPr>
        <p:txBody>
          <a:bodyPr/>
          <a:lstStyle/>
          <a:p>
            <a:r>
              <a:rPr lang="en-US" sz="3200" dirty="0" smtClean="0"/>
              <a:t>Weight loss expectations</a:t>
            </a:r>
            <a:endParaRPr lang="en-US" sz="3200" dirty="0" smtClean="0"/>
          </a:p>
          <a:p>
            <a:pPr lvl="1"/>
            <a:endParaRPr lang="en-US" sz="3200" dirty="0" smtClean="0"/>
          </a:p>
          <a:p>
            <a:endParaRPr lang="en-US" sz="3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304800"/>
            <a:ext cx="7467600" cy="762000"/>
          </a:xfrm>
        </p:spPr>
        <p:txBody>
          <a:bodyPr/>
          <a:lstStyle/>
          <a:p>
            <a:pPr eaLnBrk="1" hangingPunct="1"/>
            <a:r>
              <a:rPr lang="en-US" sz="3600" smtClean="0">
                <a:cs typeface="ヒラギノ角ゴ Pro W3" pitchFamily="-110" charset="-128"/>
              </a:rPr>
              <a:t>Treatment Success</a:t>
            </a:r>
          </a:p>
        </p:txBody>
      </p:sp>
      <p:sp>
        <p:nvSpPr>
          <p:cNvPr id="47107" name="Line 9"/>
          <p:cNvSpPr>
            <a:spLocks noChangeShapeType="1"/>
          </p:cNvSpPr>
          <p:nvPr/>
        </p:nvSpPr>
        <p:spPr bwMode="auto">
          <a:xfrm>
            <a:off x="876300" y="1987550"/>
            <a:ext cx="0" cy="341630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47108" name="Rectangle 10"/>
          <p:cNvSpPr>
            <a:spLocks noChangeArrowheads="1"/>
          </p:cNvSpPr>
          <p:nvPr/>
        </p:nvSpPr>
        <p:spPr bwMode="auto">
          <a:xfrm rot="-5395084">
            <a:off x="-558799" y="3316287"/>
            <a:ext cx="2417762" cy="366713"/>
          </a:xfrm>
          <a:prstGeom prst="rect">
            <a:avLst/>
          </a:prstGeom>
          <a:noFill/>
          <a:ln w="9525">
            <a:noFill/>
            <a:miter lim="800000"/>
            <a:headEnd/>
            <a:tailEnd/>
          </a:ln>
        </p:spPr>
        <p:txBody>
          <a:bodyPr anchor="ctr">
            <a:prstTxWarp prst="textNoShape">
              <a:avLst/>
            </a:prstTxWarp>
            <a:spAutoFit/>
          </a:bodyPr>
          <a:lstStyle/>
          <a:p>
            <a:pPr algn="ctr"/>
            <a:r>
              <a:rPr lang="en-US" sz="1800"/>
              <a:t>Change in Weight</a:t>
            </a:r>
          </a:p>
        </p:txBody>
      </p:sp>
      <p:sp>
        <p:nvSpPr>
          <p:cNvPr id="47109" name="Line 11"/>
          <p:cNvSpPr>
            <a:spLocks noChangeShapeType="1"/>
          </p:cNvSpPr>
          <p:nvPr/>
        </p:nvSpPr>
        <p:spPr bwMode="auto">
          <a:xfrm>
            <a:off x="863600" y="5378450"/>
            <a:ext cx="73533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47110" name="Rectangle 12"/>
          <p:cNvSpPr>
            <a:spLocks noChangeArrowheads="1"/>
          </p:cNvSpPr>
          <p:nvPr/>
        </p:nvSpPr>
        <p:spPr bwMode="auto">
          <a:xfrm>
            <a:off x="4302125" y="5562600"/>
            <a:ext cx="847725" cy="396875"/>
          </a:xfrm>
          <a:prstGeom prst="rect">
            <a:avLst/>
          </a:prstGeom>
          <a:noFill/>
          <a:ln w="9525">
            <a:noFill/>
            <a:miter lim="800000"/>
            <a:headEnd/>
            <a:tailEnd/>
          </a:ln>
        </p:spPr>
        <p:txBody>
          <a:bodyPr wrap="none" anchor="ctr">
            <a:prstTxWarp prst="textNoShape">
              <a:avLst/>
            </a:prstTxWarp>
            <a:spAutoFit/>
          </a:bodyPr>
          <a:lstStyle/>
          <a:p>
            <a:pPr algn="ctr"/>
            <a:r>
              <a:rPr lang="en-US" sz="2000"/>
              <a:t>Years</a:t>
            </a:r>
          </a:p>
        </p:txBody>
      </p:sp>
      <p:grpSp>
        <p:nvGrpSpPr>
          <p:cNvPr id="2" name="Group 16"/>
          <p:cNvGrpSpPr>
            <a:grpSpLocks/>
          </p:cNvGrpSpPr>
          <p:nvPr/>
        </p:nvGrpSpPr>
        <p:grpSpPr bwMode="auto">
          <a:xfrm>
            <a:off x="1327150" y="2116138"/>
            <a:ext cx="6818313" cy="1073150"/>
            <a:chOff x="1327150" y="2116138"/>
            <a:chExt cx="6818313" cy="1073150"/>
          </a:xfrm>
        </p:grpSpPr>
        <p:sp>
          <p:nvSpPr>
            <p:cNvPr id="47119" name="Rectangle 6"/>
            <p:cNvSpPr>
              <a:spLocks noChangeArrowheads="1"/>
            </p:cNvSpPr>
            <p:nvPr/>
          </p:nvSpPr>
          <p:spPr bwMode="auto">
            <a:xfrm>
              <a:off x="5832475" y="2406650"/>
              <a:ext cx="2312988" cy="366713"/>
            </a:xfrm>
            <a:prstGeom prst="rect">
              <a:avLst/>
            </a:prstGeom>
            <a:noFill/>
            <a:ln w="9525">
              <a:noFill/>
              <a:miter lim="800000"/>
              <a:headEnd/>
              <a:tailEnd/>
            </a:ln>
          </p:spPr>
          <p:txBody>
            <a:bodyPr wrap="none" anchor="ctr">
              <a:prstTxWarp prst="textNoShape">
                <a:avLst/>
              </a:prstTxWarp>
              <a:spAutoFit/>
            </a:bodyPr>
            <a:lstStyle/>
            <a:p>
              <a:pPr algn="ctr"/>
              <a:r>
                <a:rPr lang="en-US" sz="1800"/>
                <a:t>Lifestyle (LS) ~ 3-5%</a:t>
              </a:r>
            </a:p>
          </p:txBody>
        </p:sp>
        <p:sp>
          <p:nvSpPr>
            <p:cNvPr id="47120" name="Freeform 17"/>
            <p:cNvSpPr>
              <a:spLocks noChangeArrowheads="1"/>
            </p:cNvSpPr>
            <p:nvPr/>
          </p:nvSpPr>
          <p:spPr bwMode="auto">
            <a:xfrm>
              <a:off x="1327150" y="2116138"/>
              <a:ext cx="6688138" cy="1073150"/>
            </a:xfrm>
            <a:custGeom>
              <a:avLst/>
              <a:gdLst>
                <a:gd name="T0" fmla="*/ 0 w 6688667"/>
                <a:gd name="T1" fmla="*/ 0 h 1072444"/>
                <a:gd name="T2" fmla="*/ 380430 w 6688667"/>
                <a:gd name="T3" fmla="*/ 500103 h 1072444"/>
                <a:gd name="T4" fmla="*/ 732676 w 6688667"/>
                <a:gd name="T5" fmla="*/ 743010 h 1072444"/>
                <a:gd name="T6" fmla="*/ 1155380 w 6688667"/>
                <a:gd name="T7" fmla="*/ 957340 h 1072444"/>
                <a:gd name="T8" fmla="*/ 1634438 w 6688667"/>
                <a:gd name="T9" fmla="*/ 1085937 h 1072444"/>
                <a:gd name="T10" fmla="*/ 2662991 w 6688667"/>
                <a:gd name="T11" fmla="*/ 1028783 h 1072444"/>
                <a:gd name="T12" fmla="*/ 6678623 w 6688667"/>
                <a:gd name="T13" fmla="*/ 728721 h 1072444"/>
                <a:gd name="T14" fmla="*/ 0 60000 65536"/>
                <a:gd name="T15" fmla="*/ 0 60000 65536"/>
                <a:gd name="T16" fmla="*/ 0 60000 65536"/>
                <a:gd name="T17" fmla="*/ 0 60000 65536"/>
                <a:gd name="T18" fmla="*/ 0 60000 65536"/>
                <a:gd name="T19" fmla="*/ 0 60000 65536"/>
                <a:gd name="T20" fmla="*/ 0 60000 65536"/>
                <a:gd name="T21" fmla="*/ 0 w 6688667"/>
                <a:gd name="T22" fmla="*/ 0 h 1072444"/>
                <a:gd name="T23" fmla="*/ 6688667 w 6688667"/>
                <a:gd name="T24" fmla="*/ 1072444 h 10724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88667" h="1072444">
                  <a:moveTo>
                    <a:pt x="0" y="0"/>
                  </a:moveTo>
                  <a:cubicBezTo>
                    <a:pt x="129352" y="185796"/>
                    <a:pt x="258704" y="371593"/>
                    <a:pt x="381000" y="493889"/>
                  </a:cubicBezTo>
                  <a:cubicBezTo>
                    <a:pt x="503296" y="616185"/>
                    <a:pt x="604426" y="658518"/>
                    <a:pt x="733778" y="733777"/>
                  </a:cubicBezTo>
                  <a:cubicBezTo>
                    <a:pt x="863130" y="809036"/>
                    <a:pt x="1006594" y="889000"/>
                    <a:pt x="1157112" y="945444"/>
                  </a:cubicBezTo>
                  <a:cubicBezTo>
                    <a:pt x="1307630" y="1001888"/>
                    <a:pt x="1385241" y="1060685"/>
                    <a:pt x="1636889" y="1072444"/>
                  </a:cubicBezTo>
                  <a:lnTo>
                    <a:pt x="2667000" y="1016000"/>
                  </a:lnTo>
                  <a:lnTo>
                    <a:pt x="6688667" y="719666"/>
                  </a:lnTo>
                </a:path>
              </a:pathLst>
            </a:custGeom>
            <a:noFill/>
            <a:ln w="28575">
              <a:solidFill>
                <a:schemeClr val="tx1"/>
              </a:solidFill>
              <a:round/>
              <a:headEnd/>
              <a:tailEnd type="triangle" w="med" len="med"/>
            </a:ln>
          </p:spPr>
          <p:txBody>
            <a:bodyPr>
              <a:prstTxWarp prst="textNoShape">
                <a:avLst/>
              </a:prstTxWarp>
            </a:bodyPr>
            <a:lstStyle/>
            <a:p>
              <a:pPr algn="ctr"/>
              <a:endParaRPr lang="en-US" sz="1800"/>
            </a:p>
          </p:txBody>
        </p:sp>
      </p:grpSp>
      <p:grpSp>
        <p:nvGrpSpPr>
          <p:cNvPr id="3" name="Group 15"/>
          <p:cNvGrpSpPr>
            <a:grpSpLocks/>
          </p:cNvGrpSpPr>
          <p:nvPr/>
        </p:nvGrpSpPr>
        <p:grpSpPr bwMode="auto">
          <a:xfrm>
            <a:off x="1339850" y="2116138"/>
            <a:ext cx="6777038" cy="3270250"/>
            <a:chOff x="1339850" y="2116138"/>
            <a:chExt cx="6777038" cy="3270250"/>
          </a:xfrm>
        </p:grpSpPr>
        <p:sp>
          <p:nvSpPr>
            <p:cNvPr id="47117" name="Rectangle 8"/>
            <p:cNvSpPr>
              <a:spLocks noChangeArrowheads="1"/>
            </p:cNvSpPr>
            <p:nvPr/>
          </p:nvSpPr>
          <p:spPr bwMode="auto">
            <a:xfrm>
              <a:off x="5670550" y="4265613"/>
              <a:ext cx="2446338" cy="366712"/>
            </a:xfrm>
            <a:prstGeom prst="rect">
              <a:avLst/>
            </a:prstGeom>
            <a:noFill/>
            <a:ln w="9525">
              <a:noFill/>
              <a:miter lim="800000"/>
              <a:headEnd/>
              <a:tailEnd/>
            </a:ln>
          </p:spPr>
          <p:txBody>
            <a:bodyPr wrap="none" anchor="ctr">
              <a:prstTxWarp prst="textNoShape">
                <a:avLst/>
              </a:prstTxWarp>
              <a:spAutoFit/>
            </a:bodyPr>
            <a:lstStyle/>
            <a:p>
              <a:pPr algn="ctr"/>
              <a:r>
                <a:rPr lang="en-US" sz="1800"/>
                <a:t>LS+Surgery ~ 20-30%</a:t>
              </a:r>
            </a:p>
          </p:txBody>
        </p:sp>
        <p:sp>
          <p:nvSpPr>
            <p:cNvPr id="47118" name="Freeform 22"/>
            <p:cNvSpPr>
              <a:spLocks noChangeArrowheads="1"/>
            </p:cNvSpPr>
            <p:nvPr/>
          </p:nvSpPr>
          <p:spPr bwMode="auto">
            <a:xfrm>
              <a:off x="1339850" y="2116138"/>
              <a:ext cx="6731000" cy="3270250"/>
            </a:xfrm>
            <a:custGeom>
              <a:avLst/>
              <a:gdLst>
                <a:gd name="T0" fmla="*/ 0 w 6731000"/>
                <a:gd name="T1" fmla="*/ 0 h 3269074"/>
                <a:gd name="T2" fmla="*/ 296333 w 6731000"/>
                <a:gd name="T3" fmla="*/ 1292916 h 3269074"/>
                <a:gd name="T4" fmla="*/ 663222 w 6731000"/>
                <a:gd name="T5" fmla="*/ 2060142 h 3269074"/>
                <a:gd name="T6" fmla="*/ 1016000 w 6731000"/>
                <a:gd name="T7" fmla="*/ 2500585 h 3269074"/>
                <a:gd name="T8" fmla="*/ 1481666 w 6731000"/>
                <a:gd name="T9" fmla="*/ 2912614 h 3269074"/>
                <a:gd name="T10" fmla="*/ 1905000 w 6731000"/>
                <a:gd name="T11" fmla="*/ 3168354 h 3269074"/>
                <a:gd name="T12" fmla="*/ 2398888 w 6731000"/>
                <a:gd name="T13" fmla="*/ 3253602 h 3269074"/>
                <a:gd name="T14" fmla="*/ 3160888 w 6731000"/>
                <a:gd name="T15" fmla="*/ 3196772 h 3269074"/>
                <a:gd name="T16" fmla="*/ 6731000 w 6731000"/>
                <a:gd name="T17" fmla="*/ 2685288 h 32690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31000"/>
                <a:gd name="T28" fmla="*/ 0 h 3269074"/>
                <a:gd name="T29" fmla="*/ 6731000 w 6731000"/>
                <a:gd name="T30" fmla="*/ 3269074 h 32690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31000" h="3269074">
                  <a:moveTo>
                    <a:pt x="0" y="0"/>
                  </a:moveTo>
                  <a:cubicBezTo>
                    <a:pt x="92898" y="471546"/>
                    <a:pt x="185796" y="943093"/>
                    <a:pt x="296333" y="1284111"/>
                  </a:cubicBezTo>
                  <a:cubicBezTo>
                    <a:pt x="406870" y="1625130"/>
                    <a:pt x="543278" y="1846204"/>
                    <a:pt x="663222" y="2046111"/>
                  </a:cubicBezTo>
                  <a:cubicBezTo>
                    <a:pt x="783167" y="2246018"/>
                    <a:pt x="879593" y="2342444"/>
                    <a:pt x="1016000" y="2483555"/>
                  </a:cubicBezTo>
                  <a:cubicBezTo>
                    <a:pt x="1152407" y="2624666"/>
                    <a:pt x="1333499" y="2782240"/>
                    <a:pt x="1481666" y="2892777"/>
                  </a:cubicBezTo>
                  <a:cubicBezTo>
                    <a:pt x="1629833" y="3003314"/>
                    <a:pt x="1752130" y="3090333"/>
                    <a:pt x="1905000" y="3146777"/>
                  </a:cubicBezTo>
                  <a:cubicBezTo>
                    <a:pt x="2057870" y="3203221"/>
                    <a:pt x="2189573" y="3226740"/>
                    <a:pt x="2398888" y="3231444"/>
                  </a:cubicBezTo>
                  <a:cubicBezTo>
                    <a:pt x="2608203" y="3236148"/>
                    <a:pt x="2438869" y="3269074"/>
                    <a:pt x="3160888" y="3175000"/>
                  </a:cubicBezTo>
                  <a:cubicBezTo>
                    <a:pt x="3882907" y="3080926"/>
                    <a:pt x="5306953" y="2873963"/>
                    <a:pt x="6731000" y="2667000"/>
                  </a:cubicBezTo>
                </a:path>
              </a:pathLst>
            </a:custGeom>
            <a:noFill/>
            <a:ln w="28575">
              <a:solidFill>
                <a:schemeClr val="tx1"/>
              </a:solidFill>
              <a:round/>
              <a:headEnd/>
              <a:tailEnd type="triangle" w="med" len="med"/>
            </a:ln>
          </p:spPr>
          <p:txBody>
            <a:bodyPr>
              <a:prstTxWarp prst="textNoShape">
                <a:avLst/>
              </a:prstTxWarp>
            </a:bodyPr>
            <a:lstStyle/>
            <a:p>
              <a:pPr algn="ctr"/>
              <a:endParaRPr lang="en-US" sz="1800"/>
            </a:p>
          </p:txBody>
        </p:sp>
      </p:grpSp>
      <p:grpSp>
        <p:nvGrpSpPr>
          <p:cNvPr id="4" name="Group 17"/>
          <p:cNvGrpSpPr>
            <a:grpSpLocks/>
          </p:cNvGrpSpPr>
          <p:nvPr/>
        </p:nvGrpSpPr>
        <p:grpSpPr bwMode="auto">
          <a:xfrm>
            <a:off x="1327150" y="2116138"/>
            <a:ext cx="6838950" cy="2181225"/>
            <a:chOff x="1327150" y="2116138"/>
            <a:chExt cx="6838950" cy="2181225"/>
          </a:xfrm>
        </p:grpSpPr>
        <p:sp>
          <p:nvSpPr>
            <p:cNvPr id="47115" name="Rectangle 7"/>
            <p:cNvSpPr>
              <a:spLocks noChangeArrowheads="1"/>
            </p:cNvSpPr>
            <p:nvPr/>
          </p:nvSpPr>
          <p:spPr bwMode="auto">
            <a:xfrm>
              <a:off x="4843463" y="3167063"/>
              <a:ext cx="3322637" cy="366712"/>
            </a:xfrm>
            <a:prstGeom prst="rect">
              <a:avLst/>
            </a:prstGeom>
            <a:noFill/>
            <a:ln w="9525">
              <a:noFill/>
              <a:miter lim="800000"/>
              <a:headEnd/>
              <a:tailEnd/>
            </a:ln>
          </p:spPr>
          <p:txBody>
            <a:bodyPr wrap="none" anchor="ctr">
              <a:prstTxWarp prst="textNoShape">
                <a:avLst/>
              </a:prstTxWarp>
              <a:spAutoFit/>
            </a:bodyPr>
            <a:lstStyle/>
            <a:p>
              <a:pPr algn="ctr"/>
              <a:r>
                <a:rPr lang="en-US" sz="1800"/>
                <a:t>LS+Pharmacotherapy ~ 5-15%</a:t>
              </a:r>
            </a:p>
          </p:txBody>
        </p:sp>
        <p:sp>
          <p:nvSpPr>
            <p:cNvPr id="47116" name="Freeform 26"/>
            <p:cNvSpPr>
              <a:spLocks noChangeArrowheads="1"/>
            </p:cNvSpPr>
            <p:nvPr/>
          </p:nvSpPr>
          <p:spPr bwMode="auto">
            <a:xfrm>
              <a:off x="1327150" y="2116138"/>
              <a:ext cx="6673850" cy="2181225"/>
            </a:xfrm>
            <a:custGeom>
              <a:avLst/>
              <a:gdLst>
                <a:gd name="T0" fmla="*/ 0 w 6674556"/>
                <a:gd name="T1" fmla="*/ 0 h 2180167"/>
                <a:gd name="T2" fmla="*/ 337983 w 6674556"/>
                <a:gd name="T3" fmla="*/ 882991 h 2180167"/>
                <a:gd name="T4" fmla="*/ 774554 w 6674556"/>
                <a:gd name="T5" fmla="*/ 1466903 h 2180167"/>
                <a:gd name="T6" fmla="*/ 1351950 w 6674556"/>
                <a:gd name="T7" fmla="*/ 1894158 h 2180167"/>
                <a:gd name="T8" fmla="*/ 2013842 w 6674556"/>
                <a:gd name="T9" fmla="*/ 2136269 h 2180167"/>
                <a:gd name="T10" fmla="*/ 2520816 w 6674556"/>
                <a:gd name="T11" fmla="*/ 2178993 h 2180167"/>
                <a:gd name="T12" fmla="*/ 3633356 w 6674556"/>
                <a:gd name="T13" fmla="*/ 2008092 h 2180167"/>
                <a:gd name="T14" fmla="*/ 6661154 w 6674556"/>
                <a:gd name="T15" fmla="*/ 1580838 h 2180167"/>
                <a:gd name="T16" fmla="*/ 0 60000 65536"/>
                <a:gd name="T17" fmla="*/ 0 60000 65536"/>
                <a:gd name="T18" fmla="*/ 0 60000 65536"/>
                <a:gd name="T19" fmla="*/ 0 60000 65536"/>
                <a:gd name="T20" fmla="*/ 0 60000 65536"/>
                <a:gd name="T21" fmla="*/ 0 60000 65536"/>
                <a:gd name="T22" fmla="*/ 0 60000 65536"/>
                <a:gd name="T23" fmla="*/ 0 60000 65536"/>
                <a:gd name="T24" fmla="*/ 0 w 6674556"/>
                <a:gd name="T25" fmla="*/ 0 h 2180167"/>
                <a:gd name="T26" fmla="*/ 6674556 w 6674556"/>
                <a:gd name="T27" fmla="*/ 2180167 h 21801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74556" h="2180167">
                  <a:moveTo>
                    <a:pt x="0" y="0"/>
                  </a:moveTo>
                  <a:cubicBezTo>
                    <a:pt x="104657" y="316324"/>
                    <a:pt x="209315" y="632648"/>
                    <a:pt x="338667" y="874889"/>
                  </a:cubicBezTo>
                  <a:cubicBezTo>
                    <a:pt x="468019" y="1117130"/>
                    <a:pt x="606779" y="1286463"/>
                    <a:pt x="776112" y="1453444"/>
                  </a:cubicBezTo>
                  <a:cubicBezTo>
                    <a:pt x="945445" y="1620425"/>
                    <a:pt x="1147704" y="1766240"/>
                    <a:pt x="1354667" y="1876777"/>
                  </a:cubicBezTo>
                  <a:cubicBezTo>
                    <a:pt x="1561630" y="1987314"/>
                    <a:pt x="1822685" y="2069629"/>
                    <a:pt x="2017889" y="2116666"/>
                  </a:cubicBezTo>
                  <a:cubicBezTo>
                    <a:pt x="2213093" y="2163703"/>
                    <a:pt x="2255426" y="2180167"/>
                    <a:pt x="2525889" y="2159000"/>
                  </a:cubicBezTo>
                  <a:cubicBezTo>
                    <a:pt x="2796352" y="2137833"/>
                    <a:pt x="3640667" y="1989666"/>
                    <a:pt x="3640667" y="1989666"/>
                  </a:cubicBezTo>
                  <a:lnTo>
                    <a:pt x="6674556" y="1566333"/>
                  </a:lnTo>
                </a:path>
              </a:pathLst>
            </a:custGeom>
            <a:noFill/>
            <a:ln w="28575">
              <a:solidFill>
                <a:schemeClr val="tx1"/>
              </a:solidFill>
              <a:round/>
              <a:headEnd/>
              <a:tailEnd type="triangle" w="med" len="med"/>
            </a:ln>
          </p:spPr>
          <p:txBody>
            <a:bodyPr>
              <a:prstTxWarp prst="textNoShape">
                <a:avLst/>
              </a:prstTxWarp>
            </a:bodyPr>
            <a:lstStyle/>
            <a:p>
              <a:pPr algn="ctr"/>
              <a:endParaRPr lang="en-US" sz="1800"/>
            </a:p>
          </p:txBody>
        </p:sp>
      </p:grpSp>
      <p:sp>
        <p:nvSpPr>
          <p:cNvPr id="47114" name="TextBox 16"/>
          <p:cNvSpPr txBox="1">
            <a:spLocks noChangeArrowheads="1"/>
          </p:cNvSpPr>
          <p:nvPr/>
        </p:nvSpPr>
        <p:spPr bwMode="auto">
          <a:xfrm>
            <a:off x="6705600" y="6488113"/>
            <a:ext cx="2032000" cy="369887"/>
          </a:xfrm>
          <a:prstGeom prst="rect">
            <a:avLst/>
          </a:prstGeom>
          <a:noFill/>
          <a:ln w="9525">
            <a:noFill/>
            <a:miter lim="800000"/>
            <a:headEnd/>
            <a:tailEnd/>
          </a:ln>
        </p:spPr>
        <p:txBody>
          <a:bodyPr wrap="none">
            <a:prstTxWarp prst="textNoShape">
              <a:avLst/>
            </a:prstTxWarp>
            <a:spAutoFit/>
          </a:bodyPr>
          <a:lstStyle/>
          <a:p>
            <a:r>
              <a:rPr lang="en-US" sz="1800"/>
              <a:t>www.drsharma.ca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Agree on</a:t>
            </a:r>
            <a:endParaRPr lang="en-US" sz="3200" b="1" dirty="0"/>
          </a:p>
        </p:txBody>
      </p:sp>
      <p:sp>
        <p:nvSpPr>
          <p:cNvPr id="3" name="Content Placeholder 2"/>
          <p:cNvSpPr>
            <a:spLocks noGrp="1"/>
          </p:cNvSpPr>
          <p:nvPr>
            <p:ph idx="1"/>
          </p:nvPr>
        </p:nvSpPr>
        <p:spPr>
          <a:xfrm>
            <a:off x="609600" y="1447800"/>
            <a:ext cx="7772400" cy="4648200"/>
          </a:xfrm>
        </p:spPr>
        <p:txBody>
          <a:bodyPr/>
          <a:lstStyle/>
          <a:p>
            <a:r>
              <a:rPr lang="en-US" sz="3200" dirty="0" smtClean="0">
                <a:solidFill>
                  <a:srgbClr val="CCCCCC"/>
                </a:solidFill>
              </a:rPr>
              <a:t>Weight loss expectations</a:t>
            </a:r>
          </a:p>
          <a:p>
            <a:r>
              <a:rPr lang="en-US" sz="3200" dirty="0" err="1" smtClean="0"/>
              <a:t>Behavioural</a:t>
            </a:r>
            <a:r>
              <a:rPr lang="en-US" sz="3200" dirty="0" smtClean="0"/>
              <a:t> goals</a:t>
            </a:r>
          </a:p>
          <a:p>
            <a:pPr lvl="1"/>
            <a:r>
              <a:rPr lang="en-US" sz="3200" u="sng" dirty="0" smtClean="0">
                <a:effectLst>
                  <a:outerShdw blurRad="38100" dist="38100" dir="2700000" algn="tl">
                    <a:srgbClr val="000000">
                      <a:alpha val="43137"/>
                    </a:srgbClr>
                  </a:outerShdw>
                </a:effectLst>
              </a:rPr>
              <a:t>S</a:t>
            </a:r>
            <a:r>
              <a:rPr lang="en-US" sz="3200" dirty="0" smtClean="0"/>
              <a:t>pecific</a:t>
            </a:r>
          </a:p>
          <a:p>
            <a:pPr lvl="1"/>
            <a:r>
              <a:rPr lang="en-US" sz="3200" u="sng" dirty="0">
                <a:effectLst>
                  <a:outerShdw blurRad="38100" dist="38100" dir="2700000" algn="tl">
                    <a:srgbClr val="000000">
                      <a:alpha val="43137"/>
                    </a:srgbClr>
                  </a:outerShdw>
                </a:effectLst>
              </a:rPr>
              <a:t>M</a:t>
            </a:r>
            <a:r>
              <a:rPr lang="en-US" sz="3200" dirty="0" smtClean="0"/>
              <a:t>easureable</a:t>
            </a:r>
          </a:p>
          <a:p>
            <a:pPr lvl="1"/>
            <a:r>
              <a:rPr lang="en-US" sz="3200" u="sng" dirty="0">
                <a:effectLst>
                  <a:outerShdw blurRad="38100" dist="38100" dir="2700000" algn="tl">
                    <a:srgbClr val="000000">
                      <a:alpha val="43137"/>
                    </a:srgbClr>
                  </a:outerShdw>
                </a:effectLst>
              </a:rPr>
              <a:t>A</a:t>
            </a:r>
            <a:r>
              <a:rPr lang="en-US" sz="3200" dirty="0" smtClean="0"/>
              <a:t>ttainable</a:t>
            </a:r>
          </a:p>
          <a:p>
            <a:pPr lvl="1"/>
            <a:r>
              <a:rPr lang="en-US" sz="3200" u="sng" dirty="0">
                <a:effectLst>
                  <a:outerShdw blurRad="38100" dist="38100" dir="2700000" algn="tl">
                    <a:srgbClr val="000000">
                      <a:alpha val="43137"/>
                    </a:srgbClr>
                  </a:outerShdw>
                </a:effectLst>
              </a:rPr>
              <a:t>R</a:t>
            </a:r>
            <a:r>
              <a:rPr lang="en-US" sz="3200" dirty="0" smtClean="0"/>
              <a:t>ealistic</a:t>
            </a:r>
          </a:p>
          <a:p>
            <a:pPr lvl="1"/>
            <a:r>
              <a:rPr lang="en-US" sz="3200" u="sng" dirty="0" smtClean="0">
                <a:effectLst>
                  <a:outerShdw blurRad="38100" dist="38100" dir="2700000" algn="tl">
                    <a:srgbClr val="000000">
                      <a:alpha val="43137"/>
                    </a:srgbClr>
                  </a:outerShdw>
                </a:effectLst>
              </a:rPr>
              <a:t>T</a:t>
            </a:r>
            <a:r>
              <a:rPr lang="en-US" sz="3200" dirty="0" smtClean="0"/>
              <a:t>imely</a:t>
            </a:r>
            <a:endParaRPr lang="en-US" sz="3200" dirty="0" smtClean="0"/>
          </a:p>
          <a:p>
            <a:pPr lvl="1"/>
            <a:endParaRPr lang="en-US" sz="3200" dirty="0" smtClean="0"/>
          </a:p>
          <a:p>
            <a:endParaRPr lang="en-US" sz="3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Agree on</a:t>
            </a:r>
            <a:endParaRPr lang="en-US" sz="3200" b="1" dirty="0"/>
          </a:p>
        </p:txBody>
      </p:sp>
      <p:sp>
        <p:nvSpPr>
          <p:cNvPr id="3" name="Content Placeholder 2"/>
          <p:cNvSpPr>
            <a:spLocks noGrp="1"/>
          </p:cNvSpPr>
          <p:nvPr>
            <p:ph idx="1"/>
          </p:nvPr>
        </p:nvSpPr>
        <p:spPr>
          <a:xfrm>
            <a:off x="609600" y="1447800"/>
            <a:ext cx="7772400" cy="4648200"/>
          </a:xfrm>
        </p:spPr>
        <p:txBody>
          <a:bodyPr/>
          <a:lstStyle/>
          <a:p>
            <a:r>
              <a:rPr lang="en-US" sz="3200" dirty="0" smtClean="0">
                <a:solidFill>
                  <a:srgbClr val="CCCCCC"/>
                </a:solidFill>
              </a:rPr>
              <a:t>Weight loss expectations</a:t>
            </a:r>
          </a:p>
          <a:p>
            <a:r>
              <a:rPr lang="en-US" sz="3200" dirty="0" err="1" smtClean="0">
                <a:solidFill>
                  <a:srgbClr val="CCCCCC"/>
                </a:solidFill>
              </a:rPr>
              <a:t>Behavioural</a:t>
            </a:r>
            <a:r>
              <a:rPr lang="en-US" sz="3200" dirty="0" smtClean="0">
                <a:solidFill>
                  <a:srgbClr val="CCCCCC"/>
                </a:solidFill>
              </a:rPr>
              <a:t> goals</a:t>
            </a:r>
          </a:p>
          <a:p>
            <a:pPr lvl="1"/>
            <a:r>
              <a:rPr lang="en-US" sz="3200" u="sng" dirty="0" smtClean="0">
                <a:solidFill>
                  <a:srgbClr val="CCCCCC"/>
                </a:solidFill>
                <a:effectLst>
                  <a:outerShdw blurRad="38100" dist="38100" dir="2700000" algn="tl">
                    <a:srgbClr val="000000">
                      <a:alpha val="43137"/>
                    </a:srgbClr>
                  </a:outerShdw>
                </a:effectLst>
              </a:rPr>
              <a:t>S</a:t>
            </a:r>
            <a:r>
              <a:rPr lang="en-US" sz="3200" dirty="0" smtClean="0">
                <a:solidFill>
                  <a:srgbClr val="CCCCCC"/>
                </a:solidFill>
              </a:rPr>
              <a:t>pecific</a:t>
            </a:r>
          </a:p>
          <a:p>
            <a:pPr lvl="1"/>
            <a:r>
              <a:rPr lang="en-US" sz="3200" u="sng" dirty="0">
                <a:solidFill>
                  <a:srgbClr val="CCCCCC"/>
                </a:solidFill>
                <a:effectLst>
                  <a:outerShdw blurRad="38100" dist="38100" dir="2700000" algn="tl">
                    <a:srgbClr val="000000">
                      <a:alpha val="43137"/>
                    </a:srgbClr>
                  </a:outerShdw>
                </a:effectLst>
              </a:rPr>
              <a:t>M</a:t>
            </a:r>
            <a:r>
              <a:rPr lang="en-US" sz="3200" dirty="0" smtClean="0">
                <a:solidFill>
                  <a:srgbClr val="CCCCCC"/>
                </a:solidFill>
              </a:rPr>
              <a:t>easureable</a:t>
            </a:r>
          </a:p>
          <a:p>
            <a:pPr lvl="1"/>
            <a:r>
              <a:rPr lang="en-US" sz="3200" u="sng" dirty="0">
                <a:solidFill>
                  <a:srgbClr val="CCCCCC"/>
                </a:solidFill>
                <a:effectLst>
                  <a:outerShdw blurRad="38100" dist="38100" dir="2700000" algn="tl">
                    <a:srgbClr val="000000">
                      <a:alpha val="43137"/>
                    </a:srgbClr>
                  </a:outerShdw>
                </a:effectLst>
              </a:rPr>
              <a:t>A</a:t>
            </a:r>
            <a:r>
              <a:rPr lang="en-US" sz="3200" dirty="0" smtClean="0">
                <a:solidFill>
                  <a:srgbClr val="CCCCCC"/>
                </a:solidFill>
              </a:rPr>
              <a:t>ttainable</a:t>
            </a:r>
          </a:p>
          <a:p>
            <a:pPr lvl="1"/>
            <a:r>
              <a:rPr lang="en-US" sz="3200" u="sng" dirty="0">
                <a:solidFill>
                  <a:srgbClr val="CCCCCC"/>
                </a:solidFill>
                <a:effectLst>
                  <a:outerShdw blurRad="38100" dist="38100" dir="2700000" algn="tl">
                    <a:srgbClr val="000000">
                      <a:alpha val="43137"/>
                    </a:srgbClr>
                  </a:outerShdw>
                </a:effectLst>
              </a:rPr>
              <a:t>R</a:t>
            </a:r>
            <a:r>
              <a:rPr lang="en-US" sz="3200" dirty="0" smtClean="0">
                <a:solidFill>
                  <a:srgbClr val="CCCCCC"/>
                </a:solidFill>
              </a:rPr>
              <a:t>ealistic</a:t>
            </a:r>
          </a:p>
          <a:p>
            <a:pPr lvl="1"/>
            <a:r>
              <a:rPr lang="en-US" sz="3200" u="sng" dirty="0" smtClean="0">
                <a:solidFill>
                  <a:srgbClr val="CCCCCC"/>
                </a:solidFill>
                <a:effectLst>
                  <a:outerShdw blurRad="38100" dist="38100" dir="2700000" algn="tl">
                    <a:srgbClr val="000000">
                      <a:alpha val="43137"/>
                    </a:srgbClr>
                  </a:outerShdw>
                </a:effectLst>
              </a:rPr>
              <a:t>T</a:t>
            </a:r>
            <a:r>
              <a:rPr lang="en-US" sz="3200" dirty="0" smtClean="0">
                <a:solidFill>
                  <a:srgbClr val="CCCCCC"/>
                </a:solidFill>
              </a:rPr>
              <a:t>imely</a:t>
            </a:r>
          </a:p>
          <a:p>
            <a:r>
              <a:rPr lang="en-US" sz="3200" dirty="0" smtClean="0"/>
              <a:t>Treatment plan</a:t>
            </a:r>
          </a:p>
          <a:p>
            <a:pPr lvl="1"/>
            <a:endParaRPr lang="en-US" sz="3200" dirty="0" smtClean="0"/>
          </a:p>
          <a:p>
            <a:endParaRPr lang="en-US"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467600" cy="990600"/>
          </a:xfrm>
        </p:spPr>
        <p:txBody>
          <a:bodyPr/>
          <a:lstStyle/>
          <a:p>
            <a:pPr algn="l"/>
            <a:r>
              <a:rPr lang="en-US" sz="3200" b="1" dirty="0" smtClean="0"/>
              <a:t>Assist </a:t>
            </a:r>
            <a:endParaRPr lang="en-US" sz="32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t>Identify drivers and </a:t>
            </a:r>
            <a:r>
              <a:rPr lang="en-US" sz="3200" dirty="0" smtClean="0"/>
              <a:t>barriers</a:t>
            </a:r>
            <a:endParaRPr lang="en-US" sz="32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2"/>
          <a:srcRect/>
          <a:stretch>
            <a:fillRect/>
          </a:stretch>
        </p:blipFill>
        <p:spPr bwMode="auto">
          <a:xfrm>
            <a:off x="838200" y="1295400"/>
            <a:ext cx="7321550" cy="5027613"/>
          </a:xfrm>
          <a:prstGeom prst="rect">
            <a:avLst/>
          </a:prstGeom>
          <a:noFill/>
          <a:ln w="9525">
            <a:solidFill>
              <a:srgbClr val="C09047"/>
            </a:solid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152400"/>
            <a:ext cx="9144000" cy="1143000"/>
          </a:xfrm>
        </p:spPr>
        <p:txBody>
          <a:bodyPr/>
          <a:lstStyle/>
          <a:p>
            <a:r>
              <a:rPr lang="en-US" smtClean="0">
                <a:cs typeface="ヒラギノ角ゴ Pro W3" pitchFamily="-110" charset="-128"/>
              </a:rPr>
              <a:t>Obesity: Complications and Barriers</a:t>
            </a:r>
            <a:br>
              <a:rPr lang="en-US" smtClean="0">
                <a:cs typeface="ヒラギノ角ゴ Pro W3" pitchFamily="-110" charset="-128"/>
              </a:rPr>
            </a:br>
            <a:r>
              <a:rPr lang="en-US" smtClean="0">
                <a:cs typeface="ヒラギノ角ゴ Pro W3" pitchFamily="-110" charset="-128"/>
              </a:rPr>
              <a:t>(M, M, M &amp; M)</a:t>
            </a:r>
          </a:p>
        </p:txBody>
      </p:sp>
      <p:sp>
        <p:nvSpPr>
          <p:cNvPr id="3" name="Oval 2"/>
          <p:cNvSpPr/>
          <p:nvPr/>
        </p:nvSpPr>
        <p:spPr bwMode="auto">
          <a:xfrm>
            <a:off x="3457575" y="2924175"/>
            <a:ext cx="2116138" cy="1452563"/>
          </a:xfrm>
          <a:prstGeom prst="ellipse">
            <a:avLst/>
          </a:prstGeom>
          <a:solidFill>
            <a:srgbClr val="C09047">
              <a:alpha val="43000"/>
            </a:srgb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p>
            <a:pPr algn="ctr">
              <a:defRPr/>
            </a:pPr>
            <a:endParaRPr lang="en-US" sz="1800" dirty="0">
              <a:solidFill>
                <a:schemeClr val="tx1"/>
              </a:solidFill>
            </a:endParaRPr>
          </a:p>
          <a:p>
            <a:pPr algn="ctr">
              <a:defRPr/>
            </a:pPr>
            <a:r>
              <a:rPr lang="en-US" sz="2800" dirty="0">
                <a:solidFill>
                  <a:schemeClr val="tx1"/>
                </a:solidFill>
              </a:rPr>
              <a:t>Obesity</a:t>
            </a:r>
            <a:endParaRPr lang="en-US" sz="1800" dirty="0">
              <a:solidFill>
                <a:schemeClr val="tx1"/>
              </a:solidFill>
            </a:endParaRPr>
          </a:p>
        </p:txBody>
      </p:sp>
      <p:grpSp>
        <p:nvGrpSpPr>
          <p:cNvPr id="2" name="Group 12"/>
          <p:cNvGrpSpPr>
            <a:grpSpLocks/>
          </p:cNvGrpSpPr>
          <p:nvPr/>
        </p:nvGrpSpPr>
        <p:grpSpPr bwMode="auto">
          <a:xfrm>
            <a:off x="155575" y="1146175"/>
            <a:ext cx="3965575" cy="2595563"/>
            <a:chOff x="282222" y="1354667"/>
            <a:chExt cx="3965222" cy="2596443"/>
          </a:xfrm>
          <a:solidFill>
            <a:srgbClr val="C09047">
              <a:alpha val="26000"/>
            </a:srgbClr>
          </a:solidFill>
        </p:grpSpPr>
        <p:sp>
          <p:nvSpPr>
            <p:cNvPr id="43024" name="Rectangle 3"/>
            <p:cNvSpPr>
              <a:spLocks noChangeArrowheads="1"/>
            </p:cNvSpPr>
            <p:nvPr/>
          </p:nvSpPr>
          <p:spPr bwMode="auto">
            <a:xfrm>
              <a:off x="282222" y="1354667"/>
              <a:ext cx="3090334" cy="2596443"/>
            </a:xfrm>
            <a:prstGeom prst="rect">
              <a:avLst/>
            </a:prstGeom>
            <a:grpFill/>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algn="ctr">
                <a:defRPr/>
              </a:pPr>
              <a:r>
                <a:rPr lang="en-US" sz="1800" b="1" u="sng" dirty="0">
                  <a:solidFill>
                    <a:srgbClr val="000000"/>
                  </a:solidFill>
                </a:rPr>
                <a:t>Mental</a:t>
              </a:r>
            </a:p>
            <a:p>
              <a:pPr algn="ctr">
                <a:defRPr/>
              </a:pPr>
              <a:r>
                <a:rPr lang="en-US" sz="1800" dirty="0">
                  <a:solidFill>
                    <a:srgbClr val="000000"/>
                  </a:solidFill>
                </a:rPr>
                <a:t>Mood Disorder</a:t>
              </a:r>
            </a:p>
            <a:p>
              <a:pPr algn="ctr">
                <a:defRPr/>
              </a:pPr>
              <a:r>
                <a:rPr lang="en-US" sz="1800" dirty="0">
                  <a:solidFill>
                    <a:srgbClr val="000000"/>
                  </a:solidFill>
                </a:rPr>
                <a:t>Anxiety Disorder</a:t>
              </a:r>
            </a:p>
            <a:p>
              <a:pPr algn="ctr">
                <a:defRPr/>
              </a:pPr>
              <a:r>
                <a:rPr lang="en-US" sz="1800" dirty="0">
                  <a:solidFill>
                    <a:srgbClr val="000000"/>
                  </a:solidFill>
                </a:rPr>
                <a:t>Attention Deficit Disorder</a:t>
              </a:r>
            </a:p>
            <a:p>
              <a:pPr algn="ctr">
                <a:defRPr/>
              </a:pPr>
              <a:r>
                <a:rPr lang="en-US" sz="1800" dirty="0">
                  <a:solidFill>
                    <a:srgbClr val="000000"/>
                  </a:solidFill>
                </a:rPr>
                <a:t>Sleep Disorder</a:t>
              </a:r>
            </a:p>
            <a:p>
              <a:pPr algn="ctr">
                <a:defRPr/>
              </a:pPr>
              <a:r>
                <a:rPr lang="en-US" sz="1800" dirty="0">
                  <a:solidFill>
                    <a:srgbClr val="000000"/>
                  </a:solidFill>
                </a:rPr>
                <a:t>Personality Disorder</a:t>
              </a:r>
            </a:p>
            <a:p>
              <a:pPr algn="ctr">
                <a:defRPr/>
              </a:pPr>
              <a:r>
                <a:rPr lang="en-US" sz="1800" dirty="0">
                  <a:solidFill>
                    <a:srgbClr val="000000"/>
                  </a:solidFill>
                </a:rPr>
                <a:t>Addiction Disorder</a:t>
              </a:r>
            </a:p>
            <a:p>
              <a:pPr algn="ctr">
                <a:defRPr/>
              </a:pPr>
              <a:r>
                <a:rPr lang="en-US" sz="1800" dirty="0">
                  <a:solidFill>
                    <a:srgbClr val="000000"/>
                  </a:solidFill>
                </a:rPr>
                <a:t>Psychotic Disorder</a:t>
              </a:r>
            </a:p>
            <a:p>
              <a:pPr algn="ctr">
                <a:defRPr/>
              </a:pPr>
              <a:r>
                <a:rPr lang="en-US" sz="1800" dirty="0">
                  <a:solidFill>
                    <a:srgbClr val="000000"/>
                  </a:solidFill>
                </a:rPr>
                <a:t>Cognitive Disorder</a:t>
              </a:r>
            </a:p>
            <a:p>
              <a:pPr algn="ctr">
                <a:defRPr/>
              </a:pPr>
              <a:endParaRPr lang="en-US" sz="1800" dirty="0"/>
            </a:p>
          </p:txBody>
        </p:sp>
        <p:cxnSp>
          <p:nvCxnSpPr>
            <p:cNvPr id="43025" name="Straight Arrow Connector 8"/>
            <p:cNvCxnSpPr>
              <a:cxnSpLocks noChangeShapeType="1"/>
            </p:cNvCxnSpPr>
            <p:nvPr/>
          </p:nvCxnSpPr>
          <p:spPr bwMode="auto">
            <a:xfrm rot="10800000">
              <a:off x="3612444" y="2568223"/>
              <a:ext cx="635000" cy="479777"/>
            </a:xfrm>
            <a:prstGeom prst="straightConnector1">
              <a:avLst/>
            </a:prstGeom>
            <a:grpFill/>
            <a:ln>
              <a:headEnd/>
              <a:tailEnd type="stealth" w="med" len="med"/>
            </a:ln>
          </p:spPr>
          <p:style>
            <a:lnRef idx="1">
              <a:schemeClr val="accent2"/>
            </a:lnRef>
            <a:fillRef idx="2">
              <a:schemeClr val="accent2"/>
            </a:fillRef>
            <a:effectRef idx="1">
              <a:schemeClr val="accent2"/>
            </a:effectRef>
            <a:fontRef idx="minor">
              <a:schemeClr val="dk1"/>
            </a:fontRef>
          </p:style>
        </p:cxnSp>
      </p:grpSp>
      <p:grpSp>
        <p:nvGrpSpPr>
          <p:cNvPr id="4" name="Group 14"/>
          <p:cNvGrpSpPr>
            <a:grpSpLocks/>
          </p:cNvGrpSpPr>
          <p:nvPr/>
        </p:nvGrpSpPr>
        <p:grpSpPr bwMode="auto">
          <a:xfrm>
            <a:off x="4837113" y="3879850"/>
            <a:ext cx="3965575" cy="2597150"/>
            <a:chOff x="4964288" y="4089400"/>
            <a:chExt cx="3965223" cy="2596443"/>
          </a:xfrm>
          <a:solidFill>
            <a:srgbClr val="C09047">
              <a:alpha val="26000"/>
            </a:srgbClr>
          </a:solidFill>
        </p:grpSpPr>
        <p:sp>
          <p:nvSpPr>
            <p:cNvPr id="43022" name="Rectangle 5"/>
            <p:cNvSpPr>
              <a:spLocks noChangeArrowheads="1"/>
            </p:cNvSpPr>
            <p:nvPr/>
          </p:nvSpPr>
          <p:spPr bwMode="auto">
            <a:xfrm>
              <a:off x="5839177" y="4089400"/>
              <a:ext cx="3090334" cy="2596443"/>
            </a:xfrm>
            <a:prstGeom prst="rect">
              <a:avLst/>
            </a:prstGeom>
            <a:grpFill/>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algn="ctr">
                <a:defRPr/>
              </a:pPr>
              <a:r>
                <a:rPr lang="en-US" sz="1800" b="1" u="sng" dirty="0">
                  <a:solidFill>
                    <a:srgbClr val="000000"/>
                  </a:solidFill>
                </a:rPr>
                <a:t>Metabolic</a:t>
              </a:r>
            </a:p>
            <a:p>
              <a:pPr algn="ctr">
                <a:defRPr/>
              </a:pPr>
              <a:r>
                <a:rPr lang="en-US" sz="1800" dirty="0">
                  <a:solidFill>
                    <a:srgbClr val="000000"/>
                  </a:solidFill>
                </a:rPr>
                <a:t>Type 2 Diabetes</a:t>
              </a:r>
            </a:p>
            <a:p>
              <a:pPr algn="ctr">
                <a:defRPr/>
              </a:pPr>
              <a:r>
                <a:rPr lang="en-US" sz="1800" dirty="0">
                  <a:solidFill>
                    <a:srgbClr val="000000"/>
                  </a:solidFill>
                </a:rPr>
                <a:t>Dyslipidemia</a:t>
              </a:r>
            </a:p>
            <a:p>
              <a:pPr algn="ctr">
                <a:defRPr/>
              </a:pPr>
              <a:r>
                <a:rPr lang="en-US" sz="1800" dirty="0">
                  <a:solidFill>
                    <a:srgbClr val="000000"/>
                  </a:solidFill>
                </a:rPr>
                <a:t>Hypertension</a:t>
              </a:r>
            </a:p>
            <a:p>
              <a:pPr algn="ctr">
                <a:defRPr/>
              </a:pPr>
              <a:r>
                <a:rPr lang="en-US" sz="1800" dirty="0">
                  <a:solidFill>
                    <a:srgbClr val="000000"/>
                  </a:solidFill>
                </a:rPr>
                <a:t>NAFLD</a:t>
              </a:r>
            </a:p>
            <a:p>
              <a:pPr algn="ctr">
                <a:defRPr/>
              </a:pPr>
              <a:r>
                <a:rPr lang="en-US" sz="1800" dirty="0">
                  <a:solidFill>
                    <a:srgbClr val="000000"/>
                  </a:solidFill>
                </a:rPr>
                <a:t>Gall Bladder Disease</a:t>
              </a:r>
            </a:p>
            <a:p>
              <a:pPr algn="ctr">
                <a:defRPr/>
              </a:pPr>
              <a:r>
                <a:rPr lang="en-US" sz="1800" dirty="0">
                  <a:solidFill>
                    <a:srgbClr val="000000"/>
                  </a:solidFill>
                </a:rPr>
                <a:t>PCOS</a:t>
              </a:r>
            </a:p>
            <a:p>
              <a:pPr algn="ctr">
                <a:defRPr/>
              </a:pPr>
              <a:r>
                <a:rPr lang="en-US" sz="1800" dirty="0">
                  <a:solidFill>
                    <a:srgbClr val="000000"/>
                  </a:solidFill>
                </a:rPr>
                <a:t>Infertility</a:t>
              </a:r>
            </a:p>
            <a:p>
              <a:pPr algn="ctr">
                <a:defRPr/>
              </a:pPr>
              <a:r>
                <a:rPr lang="en-US" sz="1800" dirty="0">
                  <a:solidFill>
                    <a:srgbClr val="000000"/>
                  </a:solidFill>
                </a:rPr>
                <a:t>Cancer</a:t>
              </a:r>
            </a:p>
            <a:p>
              <a:pPr algn="ctr">
                <a:defRPr/>
              </a:pPr>
              <a:endParaRPr lang="en-US" sz="1800" dirty="0"/>
            </a:p>
          </p:txBody>
        </p:sp>
        <p:cxnSp>
          <p:nvCxnSpPr>
            <p:cNvPr id="43023" name="Straight Arrow Connector 9"/>
            <p:cNvCxnSpPr>
              <a:cxnSpLocks noChangeShapeType="1"/>
            </p:cNvCxnSpPr>
            <p:nvPr/>
          </p:nvCxnSpPr>
          <p:spPr bwMode="auto">
            <a:xfrm>
              <a:off x="4964288" y="4752624"/>
              <a:ext cx="635000" cy="479777"/>
            </a:xfrm>
            <a:prstGeom prst="straightConnector1">
              <a:avLst/>
            </a:prstGeom>
            <a:grpFill/>
            <a:ln>
              <a:headEnd/>
              <a:tailEnd type="stealth" w="med" len="med"/>
            </a:ln>
          </p:spPr>
          <p:style>
            <a:lnRef idx="1">
              <a:schemeClr val="accent2"/>
            </a:lnRef>
            <a:fillRef idx="2">
              <a:schemeClr val="accent2"/>
            </a:fillRef>
            <a:effectRef idx="1">
              <a:schemeClr val="accent2"/>
            </a:effectRef>
            <a:fontRef idx="minor">
              <a:schemeClr val="dk1"/>
            </a:fontRef>
          </p:style>
        </p:cxnSp>
      </p:grpSp>
      <p:grpSp>
        <p:nvGrpSpPr>
          <p:cNvPr id="5" name="Group 13"/>
          <p:cNvGrpSpPr>
            <a:grpSpLocks/>
          </p:cNvGrpSpPr>
          <p:nvPr/>
        </p:nvGrpSpPr>
        <p:grpSpPr bwMode="auto">
          <a:xfrm>
            <a:off x="4833938" y="1143000"/>
            <a:ext cx="3968750" cy="2597150"/>
            <a:chOff x="4961465" y="1309511"/>
            <a:chExt cx="3968046" cy="2596443"/>
          </a:xfrm>
          <a:solidFill>
            <a:srgbClr val="C09047">
              <a:alpha val="26000"/>
            </a:srgbClr>
          </a:solidFill>
        </p:grpSpPr>
        <p:sp>
          <p:nvSpPr>
            <p:cNvPr id="43020" name="Rectangle 4"/>
            <p:cNvSpPr>
              <a:spLocks noChangeArrowheads="1"/>
            </p:cNvSpPr>
            <p:nvPr/>
          </p:nvSpPr>
          <p:spPr bwMode="auto">
            <a:xfrm>
              <a:off x="5839177" y="1309511"/>
              <a:ext cx="3090334" cy="2596443"/>
            </a:xfrm>
            <a:prstGeom prst="rect">
              <a:avLst/>
            </a:prstGeom>
            <a:grpFill/>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algn="ctr">
                <a:defRPr/>
              </a:pPr>
              <a:r>
                <a:rPr lang="en-US" sz="1800" b="1" u="sng" dirty="0">
                  <a:solidFill>
                    <a:srgbClr val="000000"/>
                  </a:solidFill>
                </a:rPr>
                <a:t>Mechanical</a:t>
              </a:r>
            </a:p>
            <a:p>
              <a:pPr algn="ctr">
                <a:defRPr/>
              </a:pPr>
              <a:r>
                <a:rPr lang="en-US" sz="1800" dirty="0">
                  <a:solidFill>
                    <a:srgbClr val="000000"/>
                  </a:solidFill>
                </a:rPr>
                <a:t>Osteoarthritis</a:t>
              </a:r>
            </a:p>
            <a:p>
              <a:pPr algn="ctr">
                <a:defRPr/>
              </a:pPr>
              <a:r>
                <a:rPr lang="en-US" sz="1800" dirty="0">
                  <a:solidFill>
                    <a:srgbClr val="000000"/>
                  </a:solidFill>
                </a:rPr>
                <a:t>Pain</a:t>
              </a:r>
            </a:p>
            <a:p>
              <a:pPr algn="ctr">
                <a:defRPr/>
              </a:pPr>
              <a:r>
                <a:rPr lang="en-US" sz="1800" dirty="0">
                  <a:solidFill>
                    <a:srgbClr val="000000"/>
                  </a:solidFill>
                </a:rPr>
                <a:t>Reflux Disease</a:t>
              </a:r>
            </a:p>
            <a:p>
              <a:pPr algn="ctr">
                <a:defRPr/>
              </a:pPr>
              <a:r>
                <a:rPr lang="en-US" sz="1800" dirty="0">
                  <a:solidFill>
                    <a:srgbClr val="000000"/>
                  </a:solidFill>
                </a:rPr>
                <a:t>Obstructive Sleep Apnea</a:t>
              </a:r>
            </a:p>
            <a:p>
              <a:pPr algn="ctr">
                <a:defRPr/>
              </a:pPr>
              <a:r>
                <a:rPr lang="en-US" sz="1800" dirty="0">
                  <a:solidFill>
                    <a:srgbClr val="000000"/>
                  </a:solidFill>
                </a:rPr>
                <a:t>Urinary Incontinence</a:t>
              </a:r>
            </a:p>
            <a:p>
              <a:pPr algn="ctr">
                <a:defRPr/>
              </a:pPr>
              <a:r>
                <a:rPr lang="en-US" sz="1800" dirty="0" err="1">
                  <a:solidFill>
                    <a:srgbClr val="000000"/>
                  </a:solidFill>
                </a:rPr>
                <a:t>Intertrigo</a:t>
              </a:r>
              <a:endParaRPr lang="en-US" sz="1800" dirty="0">
                <a:solidFill>
                  <a:srgbClr val="000000"/>
                </a:solidFill>
              </a:endParaRPr>
            </a:p>
            <a:p>
              <a:pPr algn="ctr">
                <a:defRPr/>
              </a:pPr>
              <a:r>
                <a:rPr lang="en-US" sz="1800" dirty="0" err="1">
                  <a:solidFill>
                    <a:srgbClr val="000000"/>
                  </a:solidFill>
                </a:rPr>
                <a:t>Pseudotumor</a:t>
              </a:r>
              <a:r>
                <a:rPr lang="en-US" sz="1800" dirty="0">
                  <a:solidFill>
                    <a:srgbClr val="000000"/>
                  </a:solidFill>
                </a:rPr>
                <a:t> </a:t>
              </a:r>
              <a:r>
                <a:rPr lang="en-US" sz="1800" dirty="0" err="1">
                  <a:solidFill>
                    <a:srgbClr val="000000"/>
                  </a:solidFill>
                </a:rPr>
                <a:t>Cerebri</a:t>
              </a:r>
              <a:endParaRPr lang="en-US" sz="1800" dirty="0">
                <a:solidFill>
                  <a:srgbClr val="000000"/>
                </a:solidFill>
              </a:endParaRPr>
            </a:p>
            <a:p>
              <a:pPr algn="ctr">
                <a:defRPr/>
              </a:pPr>
              <a:r>
                <a:rPr lang="en-US" sz="1800" dirty="0">
                  <a:solidFill>
                    <a:srgbClr val="000000"/>
                  </a:solidFill>
                </a:rPr>
                <a:t>Plantar Fasciitis</a:t>
              </a:r>
            </a:p>
            <a:p>
              <a:pPr algn="ctr">
                <a:defRPr/>
              </a:pPr>
              <a:endParaRPr lang="en-US" sz="1800" dirty="0"/>
            </a:p>
          </p:txBody>
        </p:sp>
        <p:cxnSp>
          <p:nvCxnSpPr>
            <p:cNvPr id="43021" name="Straight Arrow Connector 10"/>
            <p:cNvCxnSpPr>
              <a:cxnSpLocks noChangeShapeType="1"/>
            </p:cNvCxnSpPr>
            <p:nvPr/>
          </p:nvCxnSpPr>
          <p:spPr bwMode="auto">
            <a:xfrm rot="10800000" flipH="1">
              <a:off x="4961465" y="2548468"/>
              <a:ext cx="635000" cy="479777"/>
            </a:xfrm>
            <a:prstGeom prst="straightConnector1">
              <a:avLst/>
            </a:prstGeom>
            <a:grpFill/>
            <a:ln>
              <a:headEnd/>
              <a:tailEnd type="stealth" w="med" len="med"/>
            </a:ln>
          </p:spPr>
          <p:style>
            <a:lnRef idx="1">
              <a:schemeClr val="accent2"/>
            </a:lnRef>
            <a:fillRef idx="2">
              <a:schemeClr val="accent2"/>
            </a:fillRef>
            <a:effectRef idx="1">
              <a:schemeClr val="accent2"/>
            </a:effectRef>
            <a:fontRef idx="minor">
              <a:schemeClr val="dk1"/>
            </a:fontRef>
          </p:style>
        </p:cxnSp>
      </p:grpSp>
      <p:grpSp>
        <p:nvGrpSpPr>
          <p:cNvPr id="6" name="Group 15"/>
          <p:cNvGrpSpPr>
            <a:grpSpLocks/>
          </p:cNvGrpSpPr>
          <p:nvPr/>
        </p:nvGrpSpPr>
        <p:grpSpPr bwMode="auto">
          <a:xfrm>
            <a:off x="152400" y="3894138"/>
            <a:ext cx="3840163" cy="2597150"/>
            <a:chOff x="279400" y="4103511"/>
            <a:chExt cx="3839634" cy="2596443"/>
          </a:xfrm>
          <a:solidFill>
            <a:srgbClr val="C09047">
              <a:alpha val="26000"/>
            </a:srgbClr>
          </a:solidFill>
        </p:grpSpPr>
        <p:sp>
          <p:nvSpPr>
            <p:cNvPr id="43018" name="Rectangle 6"/>
            <p:cNvSpPr>
              <a:spLocks noChangeArrowheads="1"/>
            </p:cNvSpPr>
            <p:nvPr/>
          </p:nvSpPr>
          <p:spPr bwMode="auto">
            <a:xfrm>
              <a:off x="279400" y="4103511"/>
              <a:ext cx="3090334" cy="2596443"/>
            </a:xfrm>
            <a:prstGeom prst="rect">
              <a:avLst/>
            </a:prstGeom>
            <a:grpFill/>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algn="ctr">
                <a:defRPr/>
              </a:pPr>
              <a:r>
                <a:rPr lang="en-US" sz="1800" b="1" u="sng" dirty="0" err="1">
                  <a:solidFill>
                    <a:srgbClr val="000000"/>
                  </a:solidFill>
                </a:rPr>
                <a:t>Monetory</a:t>
              </a:r>
              <a:endParaRPr lang="en-US" sz="1800" b="1" u="sng" dirty="0">
                <a:solidFill>
                  <a:srgbClr val="000000"/>
                </a:solidFill>
              </a:endParaRPr>
            </a:p>
            <a:p>
              <a:pPr algn="ctr">
                <a:defRPr/>
              </a:pPr>
              <a:r>
                <a:rPr lang="en-US" sz="1800" dirty="0">
                  <a:solidFill>
                    <a:srgbClr val="000000"/>
                  </a:solidFill>
                </a:rPr>
                <a:t>Education</a:t>
              </a:r>
            </a:p>
            <a:p>
              <a:pPr algn="ctr">
                <a:defRPr/>
              </a:pPr>
              <a:r>
                <a:rPr lang="en-US" sz="1800" dirty="0">
                  <a:solidFill>
                    <a:srgbClr val="000000"/>
                  </a:solidFill>
                </a:rPr>
                <a:t>Employment</a:t>
              </a:r>
            </a:p>
            <a:p>
              <a:pPr algn="ctr">
                <a:defRPr/>
              </a:pPr>
              <a:r>
                <a:rPr lang="en-US" sz="1800" dirty="0">
                  <a:solidFill>
                    <a:srgbClr val="000000"/>
                  </a:solidFill>
                </a:rPr>
                <a:t>Low Income</a:t>
              </a:r>
            </a:p>
            <a:p>
              <a:pPr algn="ctr">
                <a:defRPr/>
              </a:pPr>
              <a:r>
                <a:rPr lang="en-US" sz="1800" dirty="0">
                  <a:solidFill>
                    <a:srgbClr val="000000"/>
                  </a:solidFill>
                </a:rPr>
                <a:t>Disability</a:t>
              </a:r>
            </a:p>
            <a:p>
              <a:pPr algn="ctr">
                <a:defRPr/>
              </a:pPr>
              <a:r>
                <a:rPr lang="en-US" sz="1800" dirty="0">
                  <a:solidFill>
                    <a:srgbClr val="000000"/>
                  </a:solidFill>
                </a:rPr>
                <a:t>Life/Health Insurance</a:t>
              </a:r>
            </a:p>
            <a:p>
              <a:pPr algn="ctr">
                <a:defRPr/>
              </a:pPr>
              <a:r>
                <a:rPr lang="en-US" sz="1800" dirty="0">
                  <a:solidFill>
                    <a:srgbClr val="000000"/>
                  </a:solidFill>
                </a:rPr>
                <a:t>Bariatric Furniture/Aids</a:t>
              </a:r>
            </a:p>
            <a:p>
              <a:pPr algn="ctr">
                <a:defRPr/>
              </a:pPr>
              <a:r>
                <a:rPr lang="en-US" sz="1800" dirty="0">
                  <a:solidFill>
                    <a:srgbClr val="000000"/>
                  </a:solidFill>
                </a:rPr>
                <a:t>Oversized Clothing</a:t>
              </a:r>
            </a:p>
            <a:p>
              <a:pPr algn="ctr">
                <a:defRPr/>
              </a:pPr>
              <a:r>
                <a:rPr lang="en-US" sz="1800" dirty="0">
                  <a:solidFill>
                    <a:srgbClr val="000000"/>
                  </a:solidFill>
                </a:rPr>
                <a:t>Weight Loss Programs</a:t>
              </a:r>
            </a:p>
            <a:p>
              <a:pPr algn="ctr">
                <a:defRPr/>
              </a:pPr>
              <a:endParaRPr lang="en-US" sz="1800" dirty="0"/>
            </a:p>
          </p:txBody>
        </p:sp>
        <p:cxnSp>
          <p:nvCxnSpPr>
            <p:cNvPr id="43019" name="Straight Arrow Connector 11"/>
            <p:cNvCxnSpPr>
              <a:cxnSpLocks noChangeShapeType="1"/>
            </p:cNvCxnSpPr>
            <p:nvPr/>
          </p:nvCxnSpPr>
          <p:spPr bwMode="auto">
            <a:xfrm rot="5400000">
              <a:off x="3561646" y="4789315"/>
              <a:ext cx="635000" cy="479777"/>
            </a:xfrm>
            <a:prstGeom prst="straightConnector1">
              <a:avLst/>
            </a:prstGeom>
            <a:grpFill/>
            <a:ln>
              <a:headEnd/>
              <a:tailEnd type="stealth" w="med" len="med"/>
            </a:ln>
          </p:spPr>
          <p:style>
            <a:lnRef idx="1">
              <a:schemeClr val="accent2"/>
            </a:lnRef>
            <a:fillRef idx="2">
              <a:schemeClr val="accent2"/>
            </a:fillRef>
            <a:effectRef idx="1">
              <a:schemeClr val="accent2"/>
            </a:effectRef>
            <a:fontRef idx="minor">
              <a:schemeClr val="dk1"/>
            </a:fontRef>
          </p:style>
        </p:cxnSp>
      </p:grpSp>
      <p:sp>
        <p:nvSpPr>
          <p:cNvPr id="22536" name="TextBox 16"/>
          <p:cNvSpPr txBox="1">
            <a:spLocks noChangeArrowheads="1"/>
          </p:cNvSpPr>
          <p:nvPr/>
        </p:nvSpPr>
        <p:spPr bwMode="auto">
          <a:xfrm>
            <a:off x="5638800" y="6488113"/>
            <a:ext cx="3122613" cy="369887"/>
          </a:xfrm>
          <a:prstGeom prst="rect">
            <a:avLst/>
          </a:prstGeom>
          <a:noFill/>
          <a:ln w="9525">
            <a:noFill/>
            <a:miter lim="800000"/>
            <a:headEnd/>
            <a:tailEnd/>
          </a:ln>
        </p:spPr>
        <p:txBody>
          <a:bodyPr wrap="none">
            <a:prstTxWarp prst="textNoShape">
              <a:avLst/>
            </a:prstTxWarp>
            <a:spAutoFit/>
          </a:bodyPr>
          <a:lstStyle/>
          <a:p>
            <a:pPr algn="ctr"/>
            <a:r>
              <a:rPr lang="en-US" sz="1800"/>
              <a:t>Sharma AM, </a:t>
            </a:r>
            <a:r>
              <a:rPr lang="en-US" sz="1800" i="1"/>
              <a:t>Obes Rev</a:t>
            </a:r>
            <a:r>
              <a:rPr lang="en-US" sz="1800"/>
              <a:t> 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5 As of Obesity Management</a:t>
            </a:r>
            <a:endParaRPr lang="en-US" sz="3600" dirty="0"/>
          </a:p>
        </p:txBody>
      </p:sp>
      <p:sp>
        <p:nvSpPr>
          <p:cNvPr id="3" name="Content Placeholder 2"/>
          <p:cNvSpPr>
            <a:spLocks noGrp="1"/>
          </p:cNvSpPr>
          <p:nvPr>
            <p:ph idx="1"/>
          </p:nvPr>
        </p:nvSpPr>
        <p:spPr>
          <a:xfrm>
            <a:off x="457200" y="1371600"/>
            <a:ext cx="6934200" cy="4648200"/>
          </a:xfrm>
        </p:spPr>
        <p:txBody>
          <a:bodyPr/>
          <a:lstStyle/>
          <a:p>
            <a:r>
              <a:rPr lang="en-US" sz="3200" dirty="0" smtClean="0"/>
              <a:t>Ask</a:t>
            </a:r>
          </a:p>
          <a:p>
            <a:r>
              <a:rPr lang="en-US" sz="3200" dirty="0" smtClean="0"/>
              <a:t>Assess</a:t>
            </a:r>
          </a:p>
          <a:p>
            <a:r>
              <a:rPr lang="en-US" sz="3200" dirty="0" smtClean="0"/>
              <a:t>Advise</a:t>
            </a:r>
          </a:p>
          <a:p>
            <a:r>
              <a:rPr lang="en-US" sz="3200" dirty="0" smtClean="0"/>
              <a:t>Agree</a:t>
            </a:r>
          </a:p>
          <a:p>
            <a:r>
              <a:rPr lang="en-US" sz="3200" dirty="0" smtClean="0"/>
              <a:t>Assist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467600" cy="990600"/>
          </a:xfrm>
        </p:spPr>
        <p:txBody>
          <a:bodyPr/>
          <a:lstStyle/>
          <a:p>
            <a:pPr algn="l"/>
            <a:r>
              <a:rPr lang="en-US" sz="3200" b="1" dirty="0" smtClean="0"/>
              <a:t>Assist </a:t>
            </a:r>
            <a:endParaRPr lang="en-US" sz="32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solidFill>
                  <a:srgbClr val="CCCCCC"/>
                </a:solidFill>
              </a:rPr>
              <a:t>Identify drivers and barriers</a:t>
            </a:r>
          </a:p>
          <a:p>
            <a:r>
              <a:rPr lang="en-US" sz="3200" dirty="0" smtClean="0"/>
              <a:t>Provide </a:t>
            </a:r>
            <a:r>
              <a:rPr lang="en-US" sz="3200" dirty="0" smtClean="0"/>
              <a:t>resources</a:t>
            </a:r>
            <a:endParaRPr lang="en-US" sz="32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467600" cy="990600"/>
          </a:xfrm>
        </p:spPr>
        <p:txBody>
          <a:bodyPr/>
          <a:lstStyle/>
          <a:p>
            <a:pPr algn="l"/>
            <a:r>
              <a:rPr lang="en-US" sz="3200" b="1" dirty="0" smtClean="0"/>
              <a:t>Assist </a:t>
            </a:r>
            <a:endParaRPr lang="en-US" sz="32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solidFill>
                  <a:srgbClr val="CCCCCC"/>
                </a:solidFill>
              </a:rPr>
              <a:t>Identify drivers and barriers</a:t>
            </a:r>
          </a:p>
          <a:p>
            <a:r>
              <a:rPr lang="en-US" sz="3200" dirty="0" smtClean="0">
                <a:solidFill>
                  <a:srgbClr val="CCCCCC"/>
                </a:solidFill>
              </a:rPr>
              <a:t>Provide resources</a:t>
            </a:r>
          </a:p>
          <a:p>
            <a:r>
              <a:rPr lang="en-US" sz="3200" dirty="0" smtClean="0"/>
              <a:t>Refer to </a:t>
            </a:r>
            <a:r>
              <a:rPr lang="en-US" sz="3200" dirty="0" smtClean="0"/>
              <a:t>program</a:t>
            </a:r>
            <a:endParaRPr lang="en-US" sz="32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467600" cy="990600"/>
          </a:xfrm>
        </p:spPr>
        <p:txBody>
          <a:bodyPr/>
          <a:lstStyle/>
          <a:p>
            <a:r>
              <a:rPr lang="en-US" dirty="0" smtClean="0"/>
              <a:t>Adult Bariatric Clinic, RAH, 2010</a:t>
            </a:r>
            <a:endParaRPr lang="en-US" dirty="0"/>
          </a:p>
        </p:txBody>
      </p:sp>
      <p:pic>
        <p:nvPicPr>
          <p:cNvPr id="6" name="Content Placeholder 5" descr="2010 staff.jpg"/>
          <p:cNvPicPr>
            <a:picLocks noGrp="1" noChangeAspect="1"/>
          </p:cNvPicPr>
          <p:nvPr>
            <p:ph idx="1"/>
          </p:nvPr>
        </p:nvPicPr>
        <p:blipFill>
          <a:blip r:embed="rId2"/>
          <a:srcRect t="-401" b="-401"/>
          <a:stretch>
            <a:fillRect/>
          </a:stretch>
        </p:blipFill>
        <p:spPr>
          <a:xfrm>
            <a:off x="609600" y="1219200"/>
            <a:ext cx="7924800" cy="5312229"/>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467600" cy="990600"/>
          </a:xfrm>
        </p:spPr>
        <p:txBody>
          <a:bodyPr/>
          <a:lstStyle/>
          <a:p>
            <a:pPr algn="l"/>
            <a:r>
              <a:rPr lang="en-US" sz="3200" b="1" dirty="0" smtClean="0"/>
              <a:t>Assist </a:t>
            </a:r>
            <a:endParaRPr lang="en-US" sz="3200" b="1" dirty="0"/>
          </a:p>
        </p:txBody>
      </p:sp>
      <p:sp>
        <p:nvSpPr>
          <p:cNvPr id="3" name="Content Placeholder 2"/>
          <p:cNvSpPr>
            <a:spLocks noGrp="1"/>
          </p:cNvSpPr>
          <p:nvPr>
            <p:ph idx="1"/>
          </p:nvPr>
        </p:nvSpPr>
        <p:spPr>
          <a:xfrm>
            <a:off x="685800" y="1447800"/>
            <a:ext cx="7696200" cy="4648200"/>
          </a:xfrm>
        </p:spPr>
        <p:txBody>
          <a:bodyPr/>
          <a:lstStyle/>
          <a:p>
            <a:r>
              <a:rPr lang="en-US" sz="3200" dirty="0" smtClean="0">
                <a:solidFill>
                  <a:srgbClr val="CCCCCC"/>
                </a:solidFill>
              </a:rPr>
              <a:t>Identify drivers and barriers</a:t>
            </a:r>
          </a:p>
          <a:p>
            <a:r>
              <a:rPr lang="en-US" sz="3200" dirty="0" smtClean="0">
                <a:solidFill>
                  <a:srgbClr val="CCCCCC"/>
                </a:solidFill>
              </a:rPr>
              <a:t>Provide resources</a:t>
            </a:r>
          </a:p>
          <a:p>
            <a:r>
              <a:rPr lang="en-US" sz="3200" dirty="0" smtClean="0">
                <a:solidFill>
                  <a:srgbClr val="CCCCCC"/>
                </a:solidFill>
              </a:rPr>
              <a:t>Refer to program</a:t>
            </a:r>
          </a:p>
          <a:p>
            <a:r>
              <a:rPr lang="en-US" sz="3200" dirty="0" smtClean="0"/>
              <a:t>Follow-up</a:t>
            </a:r>
            <a:endParaRPr lang="en-US" sz="3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Circular Arrow 9"/>
          <p:cNvSpPr/>
          <p:nvPr/>
        </p:nvSpPr>
        <p:spPr>
          <a:xfrm rot="2873177">
            <a:off x="2558546" y="1301364"/>
            <a:ext cx="4371618" cy="452300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3576982">
            <a:off x="2446308" y="1453764"/>
            <a:ext cx="4371618" cy="452300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133600" y="4468743"/>
            <a:ext cx="1405453" cy="707886"/>
          </a:xfrm>
          <a:prstGeom prst="rect">
            <a:avLst/>
          </a:prstGeom>
          <a:noFill/>
        </p:spPr>
        <p:txBody>
          <a:bodyPr wrap="none" rtlCol="0">
            <a:spAutoFit/>
          </a:bodyPr>
          <a:lstStyle/>
          <a:p>
            <a:r>
              <a:rPr lang="en-US" sz="4000" dirty="0" smtClean="0"/>
              <a:t>Agree</a:t>
            </a:r>
            <a:endParaRPr lang="en-US" sz="4000" dirty="0"/>
          </a:p>
        </p:txBody>
      </p:sp>
      <p:sp>
        <p:nvSpPr>
          <p:cNvPr id="6" name="TextBox 5"/>
          <p:cNvSpPr txBox="1"/>
          <p:nvPr/>
        </p:nvSpPr>
        <p:spPr>
          <a:xfrm>
            <a:off x="4286713" y="1566446"/>
            <a:ext cx="915285" cy="707886"/>
          </a:xfrm>
          <a:prstGeom prst="rect">
            <a:avLst/>
          </a:prstGeom>
          <a:noFill/>
        </p:spPr>
        <p:txBody>
          <a:bodyPr wrap="none" rtlCol="0">
            <a:spAutoFit/>
          </a:bodyPr>
          <a:lstStyle/>
          <a:p>
            <a:r>
              <a:rPr lang="en-US" sz="4000" dirty="0" smtClean="0"/>
              <a:t>Ask</a:t>
            </a:r>
            <a:endParaRPr lang="en-US" sz="4000" dirty="0"/>
          </a:p>
        </p:txBody>
      </p:sp>
      <p:sp>
        <p:nvSpPr>
          <p:cNvPr id="7" name="TextBox 6"/>
          <p:cNvSpPr txBox="1"/>
          <p:nvPr/>
        </p:nvSpPr>
        <p:spPr>
          <a:xfrm>
            <a:off x="5402598" y="4468743"/>
            <a:ext cx="1556235" cy="707886"/>
          </a:xfrm>
          <a:prstGeom prst="rect">
            <a:avLst/>
          </a:prstGeom>
          <a:noFill/>
        </p:spPr>
        <p:txBody>
          <a:bodyPr wrap="none" rtlCol="0">
            <a:spAutoFit/>
          </a:bodyPr>
          <a:lstStyle/>
          <a:p>
            <a:r>
              <a:rPr lang="en-US" sz="4000" dirty="0" smtClean="0"/>
              <a:t>Advise</a:t>
            </a:r>
            <a:endParaRPr lang="en-US" sz="4000" dirty="0"/>
          </a:p>
        </p:txBody>
      </p:sp>
      <p:sp>
        <p:nvSpPr>
          <p:cNvPr id="8" name="TextBox 7"/>
          <p:cNvSpPr txBox="1"/>
          <p:nvPr/>
        </p:nvSpPr>
        <p:spPr>
          <a:xfrm>
            <a:off x="5402598" y="2541657"/>
            <a:ext cx="1539203" cy="707886"/>
          </a:xfrm>
          <a:prstGeom prst="rect">
            <a:avLst/>
          </a:prstGeom>
          <a:noFill/>
        </p:spPr>
        <p:txBody>
          <a:bodyPr wrap="none" rtlCol="0">
            <a:spAutoFit/>
          </a:bodyPr>
          <a:lstStyle/>
          <a:p>
            <a:r>
              <a:rPr lang="en-US" sz="4000" dirty="0" smtClean="0"/>
              <a:t>Assess</a:t>
            </a:r>
            <a:endParaRPr lang="en-US" sz="4000" dirty="0"/>
          </a:p>
        </p:txBody>
      </p:sp>
      <p:sp>
        <p:nvSpPr>
          <p:cNvPr id="9" name="TextBox 8"/>
          <p:cNvSpPr txBox="1"/>
          <p:nvPr/>
        </p:nvSpPr>
        <p:spPr>
          <a:xfrm>
            <a:off x="1905000" y="2656582"/>
            <a:ext cx="1367131" cy="707886"/>
          </a:xfrm>
          <a:prstGeom prst="rect">
            <a:avLst/>
          </a:prstGeom>
          <a:noFill/>
        </p:spPr>
        <p:txBody>
          <a:bodyPr wrap="none" rtlCol="0">
            <a:spAutoFit/>
          </a:bodyPr>
          <a:lstStyle/>
          <a:p>
            <a:r>
              <a:rPr lang="en-US" sz="4000" dirty="0" smtClean="0"/>
              <a:t>Assist</a:t>
            </a:r>
            <a:endParaRPr lang="en-US" sz="4000" dirty="0"/>
          </a:p>
        </p:txBody>
      </p:sp>
      <p:sp>
        <p:nvSpPr>
          <p:cNvPr id="12" name="Title 11"/>
          <p:cNvSpPr>
            <a:spLocks noGrp="1"/>
          </p:cNvSpPr>
          <p:nvPr>
            <p:ph type="title"/>
          </p:nvPr>
        </p:nvSpPr>
        <p:spPr/>
        <p:txBody>
          <a:bodyPr/>
          <a:lstStyle/>
          <a:p>
            <a:r>
              <a:rPr lang="en-US" sz="3200" dirty="0" smtClean="0"/>
              <a:t>The 5As of Obesity Management</a:t>
            </a:r>
            <a:endParaRPr lang="en-US" sz="3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467600" cy="609600"/>
          </a:xfrm>
        </p:spPr>
        <p:txBody>
          <a:bodyPr/>
          <a:lstStyle/>
          <a:p>
            <a:r>
              <a:rPr lang="en-CA" dirty="0" smtClean="0"/>
              <a:t>Weight Wise/CAMIS Success Stories</a:t>
            </a:r>
            <a:endParaRPr lang="en-CA" dirty="0"/>
          </a:p>
        </p:txBody>
      </p:sp>
      <p:pic>
        <p:nvPicPr>
          <p:cNvPr id="1026" name="Picture 2" descr="C:\Users\Daniel W Birch\Pictures\Bariatric\My Birds 006.jpg"/>
          <p:cNvPicPr>
            <a:picLocks noChangeAspect="1" noChangeArrowheads="1"/>
          </p:cNvPicPr>
          <p:nvPr/>
        </p:nvPicPr>
        <p:blipFill>
          <a:blip r:embed="rId3" cstate="print"/>
          <a:srcRect/>
          <a:stretch>
            <a:fillRect/>
          </a:stretch>
        </p:blipFill>
        <p:spPr bwMode="auto">
          <a:xfrm>
            <a:off x="381000" y="2057400"/>
            <a:ext cx="2789238" cy="2272053"/>
          </a:xfrm>
          <a:prstGeom prst="rect">
            <a:avLst/>
          </a:prstGeom>
          <a:noFill/>
        </p:spPr>
      </p:pic>
      <p:pic>
        <p:nvPicPr>
          <p:cNvPr id="1027" name="Picture 3" descr="C:\Users\Daniel W Birch\Pictures\Bariatric\test 057.jpg"/>
          <p:cNvPicPr>
            <a:picLocks noChangeAspect="1" noChangeArrowheads="1"/>
          </p:cNvPicPr>
          <p:nvPr/>
        </p:nvPicPr>
        <p:blipFill>
          <a:blip r:embed="rId4" cstate="print"/>
          <a:srcRect/>
          <a:stretch>
            <a:fillRect/>
          </a:stretch>
        </p:blipFill>
        <p:spPr bwMode="auto">
          <a:xfrm>
            <a:off x="2895600" y="2438400"/>
            <a:ext cx="1914041" cy="2971800"/>
          </a:xfrm>
          <a:prstGeom prst="rect">
            <a:avLst/>
          </a:prstGeom>
          <a:noFill/>
        </p:spPr>
      </p:pic>
      <p:pic>
        <p:nvPicPr>
          <p:cNvPr id="1028" name="Picture 4" descr="C:\Users\Daniel W Birch\Pictures\Bariatric\30th bday.jpg"/>
          <p:cNvPicPr>
            <a:picLocks noChangeAspect="1" noChangeArrowheads="1"/>
          </p:cNvPicPr>
          <p:nvPr/>
        </p:nvPicPr>
        <p:blipFill>
          <a:blip r:embed="rId5" cstate="print"/>
          <a:srcRect/>
          <a:stretch>
            <a:fillRect/>
          </a:stretch>
        </p:blipFill>
        <p:spPr bwMode="auto">
          <a:xfrm>
            <a:off x="5029200" y="1905000"/>
            <a:ext cx="1981201" cy="2352676"/>
          </a:xfrm>
          <a:prstGeom prst="rect">
            <a:avLst/>
          </a:prstGeom>
          <a:noFill/>
        </p:spPr>
      </p:pic>
      <p:pic>
        <p:nvPicPr>
          <p:cNvPr id="1029" name="Picture 5" descr="C:\Users\Daniel W Birch\Pictures\Bariatric\At home .jpg"/>
          <p:cNvPicPr>
            <a:picLocks noChangeAspect="1" noChangeArrowheads="1"/>
          </p:cNvPicPr>
          <p:nvPr/>
        </p:nvPicPr>
        <p:blipFill>
          <a:blip r:embed="rId6" cstate="print"/>
          <a:srcRect/>
          <a:stretch>
            <a:fillRect/>
          </a:stretch>
        </p:blipFill>
        <p:spPr bwMode="auto">
          <a:xfrm>
            <a:off x="6477000" y="2286000"/>
            <a:ext cx="2380777" cy="3053462"/>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Assumptions Underlying the Weight-Focused Paradigm of Obesity Management</a:t>
            </a:r>
            <a:endParaRPr lang="en-US" dirty="0"/>
          </a:p>
        </p:txBody>
      </p:sp>
      <p:sp>
        <p:nvSpPr>
          <p:cNvPr id="3" name="Content Placeholder 2"/>
          <p:cNvSpPr>
            <a:spLocks noGrp="1"/>
          </p:cNvSpPr>
          <p:nvPr>
            <p:ph idx="1"/>
          </p:nvPr>
        </p:nvSpPr>
        <p:spPr>
          <a:xfrm>
            <a:off x="381000" y="1371600"/>
            <a:ext cx="7848600" cy="4648200"/>
          </a:xfrm>
        </p:spPr>
        <p:txBody>
          <a:bodyPr/>
          <a:lstStyle/>
          <a:p>
            <a:r>
              <a:rPr lang="en-US" dirty="0" smtClean="0"/>
              <a:t>Adiposity poses significant mortality risk</a:t>
            </a:r>
          </a:p>
          <a:p>
            <a:r>
              <a:rPr lang="en-US" dirty="0" smtClean="0"/>
              <a:t>Adiposity poses significant morbidity risk</a:t>
            </a:r>
          </a:p>
          <a:p>
            <a:r>
              <a:rPr lang="en-US" dirty="0" smtClean="0"/>
              <a:t>Weight loss will prolong life</a:t>
            </a:r>
          </a:p>
          <a:p>
            <a:r>
              <a:rPr lang="en-US" dirty="0" smtClean="0"/>
              <a:t>Anyone who is determined can lose weight and keep it off through appropriate diet and exercise</a:t>
            </a:r>
          </a:p>
          <a:p>
            <a:r>
              <a:rPr lang="en-US" dirty="0" smtClean="0"/>
              <a:t>The pursuit of weight loss is a practical and positive goal</a:t>
            </a:r>
          </a:p>
          <a:p>
            <a:r>
              <a:rPr lang="en-US" dirty="0" smtClean="0"/>
              <a:t>The only way for overweight and obese people to improve health is to lose weight</a:t>
            </a:r>
          </a:p>
          <a:p>
            <a:r>
              <a:rPr lang="en-US" dirty="0" smtClean="0"/>
              <a:t>Obesity-related costs place a large burden on the economy, and this can be corrected by focused attention to obesity treatment and prevention</a:t>
            </a:r>
            <a:endParaRPr lang="en-US" dirty="0"/>
          </a:p>
        </p:txBody>
      </p:sp>
      <p:sp>
        <p:nvSpPr>
          <p:cNvPr id="4" name="TextBox 3"/>
          <p:cNvSpPr txBox="1"/>
          <p:nvPr/>
        </p:nvSpPr>
        <p:spPr>
          <a:xfrm>
            <a:off x="2819400" y="6457890"/>
            <a:ext cx="5938244" cy="400110"/>
          </a:xfrm>
          <a:prstGeom prst="rect">
            <a:avLst/>
          </a:prstGeom>
          <a:noFill/>
        </p:spPr>
        <p:txBody>
          <a:bodyPr wrap="none" rtlCol="0">
            <a:spAutoFit/>
          </a:bodyPr>
          <a:lstStyle/>
          <a:p>
            <a:r>
              <a:rPr lang="en-US" sz="2000" dirty="0" smtClean="0"/>
              <a:t>Adapted from Bacon &amp; </a:t>
            </a:r>
            <a:r>
              <a:rPr lang="en-US" sz="2000" dirty="0" err="1" smtClean="0"/>
              <a:t>Aphromar</a:t>
            </a:r>
            <a:r>
              <a:rPr lang="en-US" sz="2000" dirty="0" smtClean="0"/>
              <a:t>, Nutrition J, 2011</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467600" cy="990600"/>
          </a:xfrm>
        </p:spPr>
        <p:txBody>
          <a:bodyPr/>
          <a:lstStyle/>
          <a:p>
            <a:r>
              <a:rPr lang="en-US" dirty="0" smtClean="0"/>
              <a:t>Summary</a:t>
            </a:r>
            <a:endParaRPr lang="en-US" dirty="0"/>
          </a:p>
        </p:txBody>
      </p:sp>
      <p:sp>
        <p:nvSpPr>
          <p:cNvPr id="3" name="Content Placeholder 2"/>
          <p:cNvSpPr>
            <a:spLocks noGrp="1"/>
          </p:cNvSpPr>
          <p:nvPr>
            <p:ph idx="1"/>
          </p:nvPr>
        </p:nvSpPr>
        <p:spPr>
          <a:xfrm>
            <a:off x="381000" y="1219200"/>
            <a:ext cx="8153400" cy="4876800"/>
          </a:xfrm>
        </p:spPr>
        <p:txBody>
          <a:bodyPr/>
          <a:lstStyle/>
          <a:p>
            <a:r>
              <a:rPr lang="en-US" sz="2600" dirty="0" smtClean="0"/>
              <a:t>Obesity is a complex and heterogeneous disorder</a:t>
            </a:r>
          </a:p>
          <a:p>
            <a:r>
              <a:rPr lang="en-US" sz="2600" dirty="0" smtClean="0"/>
              <a:t>BMI is a poor measure of obesity related health risks</a:t>
            </a:r>
          </a:p>
          <a:p>
            <a:r>
              <a:rPr lang="en-US" sz="2600" dirty="0" smtClean="0"/>
              <a:t>The Edmonton Obesity Staging System may provide a clinically more rational approach to assessing and managing obesity</a:t>
            </a:r>
          </a:p>
          <a:p>
            <a:r>
              <a:rPr lang="en-US" sz="2600" dirty="0" smtClean="0"/>
              <a:t>Obesity management should be based on an etiological assessment of weight gain </a:t>
            </a:r>
          </a:p>
          <a:p>
            <a:r>
              <a:rPr lang="en-US" sz="2600" dirty="0" smtClean="0"/>
              <a:t>Success of obesity management programs should not be measured in pounds lost</a:t>
            </a:r>
            <a:endParaRPr lang="en-US" sz="2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8754" name="Title 4"/>
          <p:cNvSpPr>
            <a:spLocks noGrp="1"/>
          </p:cNvSpPr>
          <p:nvPr>
            <p:ph type="title"/>
          </p:nvPr>
        </p:nvSpPr>
        <p:spPr>
          <a:xfrm>
            <a:off x="228600" y="304800"/>
            <a:ext cx="9144000" cy="685800"/>
          </a:xfrm>
        </p:spPr>
        <p:txBody>
          <a:bodyPr/>
          <a:lstStyle/>
          <a:p>
            <a:pPr eaLnBrk="1" hangingPunct="1"/>
            <a:r>
              <a:rPr lang="en-US" dirty="0" smtClean="0">
                <a:ea typeface="ＭＳ Ｐゴシック" pitchFamily="-112" charset="-128"/>
                <a:cs typeface="ＭＳ Ｐゴシック" pitchFamily="-112" charset="-128"/>
              </a:rPr>
              <a:t>My Obesity Blog: </a:t>
            </a:r>
            <a:r>
              <a:rPr lang="en-US" dirty="0" err="1" smtClean="0">
                <a:ea typeface="ＭＳ Ｐゴシック" pitchFamily="-112" charset="-128"/>
                <a:cs typeface="ＭＳ Ｐゴシック" pitchFamily="-112" charset="-128"/>
              </a:rPr>
              <a:t>www.drsharma.ca</a:t>
            </a:r>
            <a:endParaRPr lang="en-US" dirty="0" smtClean="0">
              <a:ea typeface="ＭＳ Ｐゴシック" pitchFamily="-112" charset="-128"/>
              <a:cs typeface="ＭＳ Ｐゴシック" pitchFamily="-112" charset="-128"/>
            </a:endParaRPr>
          </a:p>
        </p:txBody>
      </p:sp>
      <p:pic>
        <p:nvPicPr>
          <p:cNvPr id="458755" name="Picture 8" descr="Picture 4.png"/>
          <p:cNvPicPr>
            <a:picLocks noChangeAspect="1"/>
          </p:cNvPicPr>
          <p:nvPr/>
        </p:nvPicPr>
        <p:blipFill>
          <a:blip r:embed="rId2"/>
          <a:srcRect/>
          <a:stretch>
            <a:fillRect/>
          </a:stretch>
        </p:blipFill>
        <p:spPr bwMode="auto">
          <a:xfrm>
            <a:off x="0" y="1096963"/>
            <a:ext cx="9144000" cy="5761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smtClean="0"/>
              <a:t>Ask</a:t>
            </a:r>
            <a:endParaRPr lang="en-US" sz="3600" b="1" dirty="0"/>
          </a:p>
        </p:txBody>
      </p:sp>
      <p:sp>
        <p:nvSpPr>
          <p:cNvPr id="3" name="Content Placeholder 2"/>
          <p:cNvSpPr>
            <a:spLocks noGrp="1"/>
          </p:cNvSpPr>
          <p:nvPr>
            <p:ph idx="1"/>
          </p:nvPr>
        </p:nvSpPr>
        <p:spPr>
          <a:xfrm>
            <a:off x="838200" y="1447800"/>
            <a:ext cx="7620000" cy="4648200"/>
          </a:xfrm>
        </p:spPr>
        <p:txBody>
          <a:bodyPr/>
          <a:lstStyle/>
          <a:p>
            <a:r>
              <a:rPr lang="en-US" sz="3200" dirty="0" smtClean="0"/>
              <a:t>Ask for permission to talk about </a:t>
            </a:r>
            <a:r>
              <a:rPr lang="en-US" sz="3200" dirty="0" smtClean="0"/>
              <a:t>weight</a:t>
            </a:r>
            <a:endParaRPr lang="en-US" sz="3200" baseline="30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467600" cy="990600"/>
          </a:xfrm>
        </p:spPr>
        <p:txBody>
          <a:bodyPr/>
          <a:lstStyle/>
          <a:p>
            <a:r>
              <a:rPr lang="en-US" sz="3200" dirty="0" smtClean="0"/>
              <a:t>Ask Permission</a:t>
            </a:r>
            <a:endParaRPr lang="en-US" sz="3200" dirty="0"/>
          </a:p>
        </p:txBody>
      </p:sp>
      <p:sp>
        <p:nvSpPr>
          <p:cNvPr id="3" name="Content Placeholder 2"/>
          <p:cNvSpPr>
            <a:spLocks noGrp="1"/>
          </p:cNvSpPr>
          <p:nvPr>
            <p:ph idx="1"/>
          </p:nvPr>
        </p:nvSpPr>
        <p:spPr>
          <a:xfrm>
            <a:off x="533400" y="1447800"/>
            <a:ext cx="7848600" cy="4648200"/>
          </a:xfrm>
        </p:spPr>
        <p:txBody>
          <a:bodyPr/>
          <a:lstStyle/>
          <a:p>
            <a:r>
              <a:rPr lang="en-US" sz="2800" dirty="0" smtClean="0"/>
              <a:t>Weight is a sensitive issue.</a:t>
            </a:r>
            <a:r>
              <a:rPr lang="en-US" sz="2800" dirty="0" smtClean="0"/>
              <a:t> </a:t>
            </a:r>
          </a:p>
          <a:p>
            <a:r>
              <a:rPr lang="en-US" sz="2800" dirty="0" smtClean="0"/>
              <a:t>Many </a:t>
            </a:r>
            <a:r>
              <a:rPr lang="en-US" sz="2800" dirty="0" smtClean="0"/>
              <a:t>patients are embarrassed or fear blame and stigma.</a:t>
            </a:r>
            <a:r>
              <a:rPr lang="en-US" sz="2800" dirty="0" smtClean="0"/>
              <a:t> </a:t>
            </a:r>
          </a:p>
          <a:p>
            <a:r>
              <a:rPr lang="en-US" sz="2800" dirty="0" smtClean="0"/>
              <a:t>Weight </a:t>
            </a:r>
            <a:r>
              <a:rPr lang="en-US" sz="2800" dirty="0" smtClean="0"/>
              <a:t>measurements and discussions of weight should be conducted in a private area.</a:t>
            </a:r>
            <a:r>
              <a:rPr lang="en-US" sz="2800" dirty="0" smtClean="0"/>
              <a:t> </a:t>
            </a:r>
          </a:p>
          <a:p>
            <a:r>
              <a:rPr lang="en-US" sz="2800" dirty="0" smtClean="0"/>
              <a:t>Most </a:t>
            </a:r>
            <a:r>
              <a:rPr lang="en-US" sz="2800" dirty="0" smtClean="0"/>
              <a:t>patients prefer the terms ‘weight’, ‘size’ over ‘heavy’ or ‘fat’.</a:t>
            </a:r>
          </a:p>
          <a:p>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smtClean="0"/>
              <a:t>Ask</a:t>
            </a:r>
            <a:endParaRPr lang="en-US" sz="3600" b="1" dirty="0"/>
          </a:p>
        </p:txBody>
      </p:sp>
      <p:sp>
        <p:nvSpPr>
          <p:cNvPr id="3" name="Content Placeholder 2"/>
          <p:cNvSpPr>
            <a:spLocks noGrp="1"/>
          </p:cNvSpPr>
          <p:nvPr>
            <p:ph idx="1"/>
          </p:nvPr>
        </p:nvSpPr>
        <p:spPr>
          <a:xfrm>
            <a:off x="838200" y="1447800"/>
            <a:ext cx="7620000" cy="4648200"/>
          </a:xfrm>
        </p:spPr>
        <p:txBody>
          <a:bodyPr/>
          <a:lstStyle/>
          <a:p>
            <a:r>
              <a:rPr lang="en-US" sz="3200" dirty="0" smtClean="0">
                <a:solidFill>
                  <a:schemeClr val="bg2">
                    <a:lumMod val="40000"/>
                    <a:lumOff val="60000"/>
                  </a:schemeClr>
                </a:solidFill>
              </a:rPr>
              <a:t>Ask for permission to talk about </a:t>
            </a:r>
            <a:r>
              <a:rPr lang="en-US" sz="3200" dirty="0" smtClean="0">
                <a:solidFill>
                  <a:schemeClr val="bg2">
                    <a:lumMod val="40000"/>
                    <a:lumOff val="60000"/>
                  </a:schemeClr>
                </a:solidFill>
              </a:rPr>
              <a:t>weight</a:t>
            </a:r>
            <a:endParaRPr lang="en-US" sz="3200" baseline="30000" dirty="0" smtClean="0">
              <a:solidFill>
                <a:schemeClr val="bg2">
                  <a:lumMod val="40000"/>
                  <a:lumOff val="60000"/>
                </a:schemeClr>
              </a:solidFill>
            </a:endParaRPr>
          </a:p>
          <a:p>
            <a:r>
              <a:rPr lang="en-US" sz="3200" dirty="0" smtClean="0"/>
              <a:t>Be non-</a:t>
            </a:r>
            <a:r>
              <a:rPr lang="en-US" sz="3200" dirty="0" smtClean="0"/>
              <a:t>judgmental </a:t>
            </a:r>
            <a:endParaRPr lang="en-US" sz="32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467600" cy="685800"/>
          </a:xfrm>
        </p:spPr>
        <p:txBody>
          <a:bodyPr/>
          <a:lstStyle/>
          <a:p>
            <a:r>
              <a:rPr lang="en-US" sz="3200" dirty="0" smtClean="0"/>
              <a:t>Be Non-Judgmental</a:t>
            </a:r>
            <a:endParaRPr lang="en-US" sz="3200" dirty="0"/>
          </a:p>
        </p:txBody>
      </p:sp>
      <p:sp>
        <p:nvSpPr>
          <p:cNvPr id="3" name="Content Placeholder 2"/>
          <p:cNvSpPr>
            <a:spLocks noGrp="1"/>
          </p:cNvSpPr>
          <p:nvPr>
            <p:ph idx="1"/>
          </p:nvPr>
        </p:nvSpPr>
        <p:spPr>
          <a:xfrm>
            <a:off x="457200" y="1447800"/>
            <a:ext cx="7924800" cy="4648200"/>
          </a:xfrm>
        </p:spPr>
        <p:txBody>
          <a:bodyPr/>
          <a:lstStyle/>
          <a:p>
            <a:r>
              <a:rPr lang="en-US" sz="2800" dirty="0" smtClean="0"/>
              <a:t>Do no blame, threaten or provoke guilt in your patient. </a:t>
            </a:r>
          </a:p>
          <a:p>
            <a:r>
              <a:rPr lang="en-US" sz="2800" dirty="0" smtClean="0"/>
              <a:t>Do not make assumptions about their lifestyles or motivation (your patient may already be on a diet or have lost weight).</a:t>
            </a:r>
          </a:p>
          <a:p>
            <a:r>
              <a:rPr lang="en-US" sz="2800" dirty="0" smtClean="0"/>
              <a:t>Acknowledge that weight management is difficult and hard to sustain</a:t>
            </a:r>
          </a:p>
          <a:p>
            <a:endParaRPr lang="en-US" sz="28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HST_ACTIVE_THIS_SESSION" val="NO"/>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HST_ACTIVE_THIS_SESSION" val="NO"/>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HST_ACTIVE_THIS_SESSION" val="NO"/>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aramond Book"/>
        <a:ea typeface="ヒラギノ角ゴ Pro W3"/>
        <a:cs typeface=""/>
      </a:majorFont>
      <a:minorFont>
        <a:latin typeface="Garamond Book"/>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118346</TotalTime>
  <Words>1843</Words>
  <Application>Microsoft PowerPoint</Application>
  <PresentationFormat>On-screen Show (4:3)</PresentationFormat>
  <Paragraphs>405</Paragraphs>
  <Slides>58</Slides>
  <Notes>10</Notes>
  <HiddenSlides>10</HiddenSlides>
  <MMClips>0</MMClips>
  <ScaleCrop>false</ScaleCrop>
  <HeadingPairs>
    <vt:vector size="4" baseType="variant">
      <vt:variant>
        <vt:lpstr>Design Template</vt:lpstr>
      </vt:variant>
      <vt:variant>
        <vt:i4>1</vt:i4>
      </vt:variant>
      <vt:variant>
        <vt:lpstr>Slide Titles</vt:lpstr>
      </vt:variant>
      <vt:variant>
        <vt:i4>58</vt:i4>
      </vt:variant>
    </vt:vector>
  </HeadingPairs>
  <TitlesOfParts>
    <vt:vector size="59" baseType="lpstr">
      <vt:lpstr>Blank Presentation</vt:lpstr>
      <vt:lpstr>Obesity Management in Primary Care</vt:lpstr>
      <vt:lpstr>Disclosures</vt:lpstr>
      <vt:lpstr>Obesity in Canada</vt:lpstr>
      <vt:lpstr> Obesity is a heterogeneous complex disorder of multiple etiologies characterized by excess body fat that threatens or affects socioeconomic, mental or physical health                            Sharma 2007</vt:lpstr>
      <vt:lpstr>The 5 As of Obesity Management</vt:lpstr>
      <vt:lpstr>Ask</vt:lpstr>
      <vt:lpstr>Ask Permission</vt:lpstr>
      <vt:lpstr>Ask</vt:lpstr>
      <vt:lpstr>Be Non-Judgmental</vt:lpstr>
      <vt:lpstr>Ask</vt:lpstr>
      <vt:lpstr>Readiness for Change</vt:lpstr>
      <vt:lpstr>Assess</vt:lpstr>
      <vt:lpstr> Relationship Between BMI and Percent Body Fat in Men and Women</vt:lpstr>
      <vt:lpstr> Relationship Between Visceral adipose Tissue and Waist Circumference</vt:lpstr>
      <vt:lpstr>Assess</vt:lpstr>
      <vt:lpstr>Slide 16</vt:lpstr>
      <vt:lpstr>Edmonton Obesity Staging System (EOSS)</vt:lpstr>
      <vt:lpstr>Slide 18</vt:lpstr>
      <vt:lpstr>EOSS Predicts Mortality in NHANES III</vt:lpstr>
      <vt:lpstr>EOSS Predicts Mortality at Every Level of BMI NHANES III</vt:lpstr>
      <vt:lpstr>EOSS Distribution Across BMI Categories NHANES III (1988-1994)</vt:lpstr>
      <vt:lpstr>EOSS Case 1</vt:lpstr>
      <vt:lpstr>EOSS Case 2</vt:lpstr>
      <vt:lpstr>EOSS Case 3</vt:lpstr>
      <vt:lpstr>Slide 25</vt:lpstr>
      <vt:lpstr>Assess</vt:lpstr>
      <vt:lpstr>Questions to Ask Yourself</vt:lpstr>
      <vt:lpstr>Slide 28</vt:lpstr>
      <vt:lpstr>Slide 29</vt:lpstr>
      <vt:lpstr>Slide 30</vt:lpstr>
      <vt:lpstr>Slide 31</vt:lpstr>
      <vt:lpstr>Differential Approach to Obesity Assessment</vt:lpstr>
      <vt:lpstr>Differential Approach to Obesity Assessment</vt:lpstr>
      <vt:lpstr>Assess for Root Causes of Weight Gain </vt:lpstr>
      <vt:lpstr>Assess</vt:lpstr>
      <vt:lpstr>Advise on</vt:lpstr>
      <vt:lpstr>Advise on</vt:lpstr>
      <vt:lpstr>Advise on</vt:lpstr>
      <vt:lpstr>Isn’t Obesity Simple?</vt:lpstr>
      <vt:lpstr>Phases of Obesity Treatment</vt:lpstr>
      <vt:lpstr>Best Weight</vt:lpstr>
      <vt:lpstr>Advise on</vt:lpstr>
      <vt:lpstr>Agree on</vt:lpstr>
      <vt:lpstr>Treatment Success</vt:lpstr>
      <vt:lpstr>Agree on</vt:lpstr>
      <vt:lpstr>Agree on</vt:lpstr>
      <vt:lpstr>Assist </vt:lpstr>
      <vt:lpstr>Slide 48</vt:lpstr>
      <vt:lpstr>Obesity: Complications and Barriers (M, M, M &amp; M)</vt:lpstr>
      <vt:lpstr>Assist </vt:lpstr>
      <vt:lpstr>Assist </vt:lpstr>
      <vt:lpstr>Adult Bariatric Clinic, RAH, 2010</vt:lpstr>
      <vt:lpstr>Assist </vt:lpstr>
      <vt:lpstr>The 5As of Obesity Management</vt:lpstr>
      <vt:lpstr>Weight Wise/CAMIS Success Stories</vt:lpstr>
      <vt:lpstr> Assumptions Underlying the Weight-Focused Paradigm of Obesity Management</vt:lpstr>
      <vt:lpstr>Summary</vt:lpstr>
      <vt:lpstr>My Obesity Blog: www.drsharma.ca</vt:lpstr>
    </vt:vector>
  </TitlesOfParts>
  <Company>L D</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D</dc:creator>
  <cp:lastModifiedBy>Berlin</cp:lastModifiedBy>
  <cp:revision>1550</cp:revision>
  <cp:lastPrinted>2007-06-04T17:33:02Z</cp:lastPrinted>
  <dcterms:created xsi:type="dcterms:W3CDTF">2011-10-26T22:02:26Z</dcterms:created>
  <dcterms:modified xsi:type="dcterms:W3CDTF">2011-10-27T01:22:02Z</dcterms:modified>
</cp:coreProperties>
</file>